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7"/>
  </p:notesMasterIdLst>
  <p:sldIdLst>
    <p:sldId id="407" r:id="rId2"/>
    <p:sldId id="368" r:id="rId3"/>
    <p:sldId id="408" r:id="rId4"/>
    <p:sldId id="409" r:id="rId5"/>
    <p:sldId id="412" r:id="rId6"/>
    <p:sldId id="413" r:id="rId7"/>
    <p:sldId id="380" r:id="rId8"/>
    <p:sldId id="373" r:id="rId9"/>
    <p:sldId id="351" r:id="rId10"/>
    <p:sldId id="411" r:id="rId11"/>
    <p:sldId id="353" r:id="rId12"/>
    <p:sldId id="343" r:id="rId13"/>
    <p:sldId id="414" r:id="rId14"/>
    <p:sldId id="430" r:id="rId15"/>
    <p:sldId id="337" r:id="rId16"/>
    <p:sldId id="360" r:id="rId17"/>
    <p:sldId id="389" r:id="rId18"/>
    <p:sldId id="359" r:id="rId19"/>
    <p:sldId id="428" r:id="rId20"/>
    <p:sldId id="424" r:id="rId21"/>
    <p:sldId id="427" r:id="rId22"/>
    <p:sldId id="381" r:id="rId23"/>
    <p:sldId id="385" r:id="rId24"/>
    <p:sldId id="358" r:id="rId25"/>
    <p:sldId id="297" r:id="rId26"/>
  </p:sldIdLst>
  <p:sldSz cx="9144000" cy="6858000" type="screen4x3"/>
  <p:notesSz cx="6731000" cy="98679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CCFFCC"/>
    <a:srgbClr val="660066"/>
    <a:srgbClr val="003300"/>
    <a:srgbClr val="0033CC"/>
    <a:srgbClr val="F8F8F8"/>
    <a:srgbClr val="003399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88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194DC0-0090-49F7-9878-E23A26E83E5C}" type="doc">
      <dgm:prSet loTypeId="urn:microsoft.com/office/officeart/2005/8/layout/chevron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E43B852-09E9-4F14-8401-B9902E8408B3}">
      <dgm:prSet phldrT="[Текст]" custT="1"/>
      <dgm:spPr>
        <a:solidFill>
          <a:srgbClr val="0000FF"/>
        </a:solidFill>
      </dgm:spPr>
      <dgm:t>
        <a:bodyPr/>
        <a:lstStyle/>
        <a:p>
          <a:endParaRPr lang="ru-RU" sz="1900" b="1" dirty="0">
            <a:latin typeface="Franklin Gothic Book" pitchFamily="34" charset="0"/>
          </a:endParaRPr>
        </a:p>
      </dgm:t>
    </dgm:pt>
    <dgm:pt modelId="{B571F9B2-C8D1-4DE4-9A47-D7832D233FC7}" type="parTrans" cxnId="{C0C8D5FD-D628-43C2-A5FD-12523F00933B}">
      <dgm:prSet/>
      <dgm:spPr/>
      <dgm:t>
        <a:bodyPr/>
        <a:lstStyle/>
        <a:p>
          <a:endParaRPr lang="ru-RU"/>
        </a:p>
      </dgm:t>
    </dgm:pt>
    <dgm:pt modelId="{CE18B737-2DD1-41CC-A5EC-697B7832F171}" type="sibTrans" cxnId="{C0C8D5FD-D628-43C2-A5FD-12523F00933B}">
      <dgm:prSet/>
      <dgm:spPr/>
      <dgm:t>
        <a:bodyPr/>
        <a:lstStyle/>
        <a:p>
          <a:endParaRPr lang="ru-RU"/>
        </a:p>
      </dgm:t>
    </dgm:pt>
    <dgm:pt modelId="{470393D9-CDBD-4380-A1EB-A619393F6B25}">
      <dgm:prSet custT="1"/>
      <dgm:spPr>
        <a:solidFill>
          <a:srgbClr val="CCFFCC"/>
        </a:solidFill>
      </dgm:spPr>
      <dgm:t>
        <a:bodyPr/>
        <a:lstStyle/>
        <a:p>
          <a:endParaRPr lang="ru-RU" sz="1900" b="1" dirty="0">
            <a:solidFill>
              <a:srgbClr val="002060"/>
            </a:solidFill>
            <a:latin typeface="Franklin Gothic Book" pitchFamily="34" charset="0"/>
          </a:endParaRPr>
        </a:p>
      </dgm:t>
    </dgm:pt>
    <dgm:pt modelId="{D91F05D7-99F0-4DBA-BA13-0286D678194D}" type="parTrans" cxnId="{6A9DDE71-8D03-4C49-ABD1-47FC5CCCD3A5}">
      <dgm:prSet/>
      <dgm:spPr/>
      <dgm:t>
        <a:bodyPr/>
        <a:lstStyle/>
        <a:p>
          <a:endParaRPr lang="ru-RU"/>
        </a:p>
      </dgm:t>
    </dgm:pt>
    <dgm:pt modelId="{23B53CEC-3EEE-46E9-96E7-EC6C74209058}" type="sibTrans" cxnId="{6A9DDE71-8D03-4C49-ABD1-47FC5CCCD3A5}">
      <dgm:prSet/>
      <dgm:spPr/>
      <dgm:t>
        <a:bodyPr/>
        <a:lstStyle/>
        <a:p>
          <a:endParaRPr lang="ru-RU"/>
        </a:p>
      </dgm:t>
    </dgm:pt>
    <dgm:pt modelId="{0C25F04B-4963-4630-B523-A643F09A2F50}">
      <dgm:prSet custT="1"/>
      <dgm:spPr>
        <a:solidFill>
          <a:srgbClr val="0000FF"/>
        </a:solidFill>
      </dgm:spPr>
      <dgm:t>
        <a:bodyPr/>
        <a:lstStyle/>
        <a:p>
          <a:endParaRPr lang="ru-RU" sz="1600" b="1" dirty="0">
            <a:latin typeface="Franklin Gothic Book" pitchFamily="34" charset="0"/>
          </a:endParaRPr>
        </a:p>
      </dgm:t>
    </dgm:pt>
    <dgm:pt modelId="{3ED24254-FDC2-4449-B365-9D591887DDBF}" type="parTrans" cxnId="{BA8BDEDD-6ADB-4A94-878A-8A5D045238D0}">
      <dgm:prSet/>
      <dgm:spPr/>
      <dgm:t>
        <a:bodyPr/>
        <a:lstStyle/>
        <a:p>
          <a:endParaRPr lang="ru-RU"/>
        </a:p>
      </dgm:t>
    </dgm:pt>
    <dgm:pt modelId="{8E12B19B-8BCC-4B32-8BE2-745009D6B893}" type="sibTrans" cxnId="{BA8BDEDD-6ADB-4A94-878A-8A5D045238D0}">
      <dgm:prSet/>
      <dgm:spPr/>
      <dgm:t>
        <a:bodyPr/>
        <a:lstStyle/>
        <a:p>
          <a:endParaRPr lang="ru-RU"/>
        </a:p>
      </dgm:t>
    </dgm:pt>
    <dgm:pt modelId="{2EA983BD-FE7F-46B1-8665-0B796E8061CA}">
      <dgm:prSet custT="1"/>
      <dgm:spPr>
        <a:solidFill>
          <a:srgbClr val="0000FF"/>
        </a:solidFill>
      </dgm:spPr>
      <dgm:t>
        <a:bodyPr/>
        <a:lstStyle/>
        <a:p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Book" pitchFamily="34" charset="0"/>
          </a:endParaRPr>
        </a:p>
      </dgm:t>
    </dgm:pt>
    <dgm:pt modelId="{C882AEDF-3D49-4B3B-9C70-F05649E6670F}" type="parTrans" cxnId="{AF55FF93-9864-4D1A-AAC5-503F4D03CBEA}">
      <dgm:prSet/>
      <dgm:spPr/>
      <dgm:t>
        <a:bodyPr/>
        <a:lstStyle/>
        <a:p>
          <a:endParaRPr lang="ru-RU"/>
        </a:p>
      </dgm:t>
    </dgm:pt>
    <dgm:pt modelId="{54D03961-1216-45C8-BCED-1C0EDF9E1510}" type="sibTrans" cxnId="{AF55FF93-9864-4D1A-AAC5-503F4D03CBEA}">
      <dgm:prSet/>
      <dgm:spPr/>
      <dgm:t>
        <a:bodyPr/>
        <a:lstStyle/>
        <a:p>
          <a:endParaRPr lang="ru-RU"/>
        </a:p>
      </dgm:t>
    </dgm:pt>
    <dgm:pt modelId="{DF9B7B0C-98FB-4B4D-914A-8FE759377AB0}">
      <dgm:prSet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 dirty="0"/>
        </a:p>
      </dgm:t>
    </dgm:pt>
    <dgm:pt modelId="{2A39438D-D69E-4D99-A569-1D8745030DFE}" type="parTrans" cxnId="{DACEF09A-2108-4693-BBEF-4B3465B34DB6}">
      <dgm:prSet/>
      <dgm:spPr/>
      <dgm:t>
        <a:bodyPr/>
        <a:lstStyle/>
        <a:p>
          <a:endParaRPr lang="ru-RU"/>
        </a:p>
      </dgm:t>
    </dgm:pt>
    <dgm:pt modelId="{0385B147-A593-4AE3-A700-1DFD0ED99F7B}" type="sibTrans" cxnId="{DACEF09A-2108-4693-BBEF-4B3465B34DB6}">
      <dgm:prSet/>
      <dgm:spPr/>
      <dgm:t>
        <a:bodyPr/>
        <a:lstStyle/>
        <a:p>
          <a:endParaRPr lang="ru-RU"/>
        </a:p>
      </dgm:t>
    </dgm:pt>
    <dgm:pt modelId="{406479A4-E9B3-452B-BDD3-E10EFAC1FA84}">
      <dgm:prSet phldrT="[Текст]"/>
      <dgm:spPr>
        <a:solidFill>
          <a:srgbClr val="CCFFCC"/>
        </a:solidFill>
      </dgm:spPr>
      <dgm:t>
        <a:bodyPr/>
        <a:lstStyle/>
        <a:p>
          <a:endParaRPr lang="ru-RU" b="1" dirty="0"/>
        </a:p>
      </dgm:t>
    </dgm:pt>
    <dgm:pt modelId="{502C6EAE-6698-4631-BF4F-7CD3CF5A9AEE}" type="sibTrans" cxnId="{3C4ED360-4492-43EB-811C-9E61617A946B}">
      <dgm:prSet/>
      <dgm:spPr/>
      <dgm:t>
        <a:bodyPr/>
        <a:lstStyle/>
        <a:p>
          <a:endParaRPr lang="ru-RU"/>
        </a:p>
      </dgm:t>
    </dgm:pt>
    <dgm:pt modelId="{52390B0B-6B9B-4744-857D-00B5E9592D40}" type="parTrans" cxnId="{3C4ED360-4492-43EB-811C-9E61617A946B}">
      <dgm:prSet/>
      <dgm:spPr/>
      <dgm:t>
        <a:bodyPr/>
        <a:lstStyle/>
        <a:p>
          <a:endParaRPr lang="ru-RU"/>
        </a:p>
      </dgm:t>
    </dgm:pt>
    <dgm:pt modelId="{48E95A98-0897-4100-BABE-2CA65C2933C7}">
      <dgm:prSet phldrT="[Текст]" custT="1"/>
      <dgm:spPr>
        <a:solidFill>
          <a:srgbClr val="CCFFCC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1900" b="1" smtClean="0">
            <a:latin typeface="Franklin Gothic Book" pitchFamily="34" charset="0"/>
            <a:ea typeface="Calibri"/>
            <a:cs typeface="Times New Roman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sz="1400" b="1" dirty="0">
            <a:latin typeface="Franklin Gothic Book" pitchFamily="34" charset="0"/>
          </a:endParaRPr>
        </a:p>
      </dgm:t>
    </dgm:pt>
    <dgm:pt modelId="{853EF49A-35FB-4491-8C05-1AB6324805C9}" type="sibTrans" cxnId="{AA22E4BC-BBB3-4CDD-A904-FC56FEA406FF}">
      <dgm:prSet/>
      <dgm:spPr/>
      <dgm:t>
        <a:bodyPr/>
        <a:lstStyle/>
        <a:p>
          <a:endParaRPr lang="ru-RU"/>
        </a:p>
      </dgm:t>
    </dgm:pt>
    <dgm:pt modelId="{7147E329-EE32-4703-96B7-D770413323AA}" type="parTrans" cxnId="{AA22E4BC-BBB3-4CDD-A904-FC56FEA406FF}">
      <dgm:prSet/>
      <dgm:spPr/>
      <dgm:t>
        <a:bodyPr/>
        <a:lstStyle/>
        <a:p>
          <a:endParaRPr lang="ru-RU"/>
        </a:p>
      </dgm:t>
    </dgm:pt>
    <dgm:pt modelId="{9FCF7F66-B0F6-4FDD-9DC6-B77159A6ED18}">
      <dgm:prSet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AB78B8DC-1266-465B-B248-556707F5183D}" type="parTrans" cxnId="{89911AC7-87CA-484B-8951-400415E7CA97}">
      <dgm:prSet/>
      <dgm:spPr/>
      <dgm:t>
        <a:bodyPr/>
        <a:lstStyle/>
        <a:p>
          <a:endParaRPr lang="ru-RU"/>
        </a:p>
      </dgm:t>
    </dgm:pt>
    <dgm:pt modelId="{1087C0AF-571D-4F12-9D45-DDC9EF34F3D0}" type="sibTrans" cxnId="{89911AC7-87CA-484B-8951-400415E7CA97}">
      <dgm:prSet/>
      <dgm:spPr/>
      <dgm:t>
        <a:bodyPr/>
        <a:lstStyle/>
        <a:p>
          <a:endParaRPr lang="ru-RU"/>
        </a:p>
      </dgm:t>
    </dgm:pt>
    <dgm:pt modelId="{9B6B63D6-1DB5-4EFB-8FCB-14B8F72E5068}">
      <dgm:prSet/>
      <dgm:spPr>
        <a:solidFill>
          <a:srgbClr val="CCFFCC"/>
        </a:solidFill>
      </dgm:spPr>
      <dgm:t>
        <a:bodyPr/>
        <a:lstStyle/>
        <a:p>
          <a:endParaRPr lang="ru-RU"/>
        </a:p>
      </dgm:t>
    </dgm:pt>
    <dgm:pt modelId="{41DBA649-CDF3-401B-B1F0-E34FDB064EA4}" type="parTrans" cxnId="{E766114A-B602-4A1B-91A3-03148EBD13C6}">
      <dgm:prSet/>
      <dgm:spPr/>
      <dgm:t>
        <a:bodyPr/>
        <a:lstStyle/>
        <a:p>
          <a:endParaRPr lang="ru-RU"/>
        </a:p>
      </dgm:t>
    </dgm:pt>
    <dgm:pt modelId="{3AD4AD56-FA23-4A7E-B99D-060FE5587030}" type="sibTrans" cxnId="{E766114A-B602-4A1B-91A3-03148EBD13C6}">
      <dgm:prSet/>
      <dgm:spPr/>
      <dgm:t>
        <a:bodyPr/>
        <a:lstStyle/>
        <a:p>
          <a:endParaRPr lang="ru-RU"/>
        </a:p>
      </dgm:t>
    </dgm:pt>
    <dgm:pt modelId="{C9B24605-3438-4626-80CA-93FCDE8FD30F}" type="pres">
      <dgm:prSet presAssocID="{CC194DC0-0090-49F7-9878-E23A26E83E5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BEACB-F2EE-427E-9E9A-A62F9F718143}" type="pres">
      <dgm:prSet presAssocID="{406479A4-E9B3-452B-BDD3-E10EFAC1FA84}" presName="composite" presStyleCnt="0"/>
      <dgm:spPr/>
      <dgm:t>
        <a:bodyPr/>
        <a:lstStyle/>
        <a:p>
          <a:endParaRPr lang="ru-RU"/>
        </a:p>
      </dgm:t>
    </dgm:pt>
    <dgm:pt modelId="{B2FF5D29-C6FC-41FC-B88C-CF8A68ADFCA9}" type="pres">
      <dgm:prSet presAssocID="{406479A4-E9B3-452B-BDD3-E10EFAC1FA84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328AF-9E6C-4F01-8E30-07CF56DC2BBF}" type="pres">
      <dgm:prSet presAssocID="{406479A4-E9B3-452B-BDD3-E10EFAC1FA84}" presName="descendantText" presStyleLbl="alignAcc1" presStyleIdx="0" presStyleCnt="7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D1DE9F65-5F21-4102-85CB-A304BAEC6DCD}" type="pres">
      <dgm:prSet presAssocID="{502C6EAE-6698-4631-BF4F-7CD3CF5A9AEE}" presName="sp" presStyleCnt="0"/>
      <dgm:spPr/>
      <dgm:t>
        <a:bodyPr/>
        <a:lstStyle/>
        <a:p>
          <a:endParaRPr lang="ru-RU"/>
        </a:p>
      </dgm:t>
    </dgm:pt>
    <dgm:pt modelId="{88705DF2-9824-40AE-8281-E9A04E00207C}" type="pres">
      <dgm:prSet presAssocID="{2EA983BD-FE7F-46B1-8665-0B796E8061CA}" presName="composite" presStyleCnt="0"/>
      <dgm:spPr/>
      <dgm:t>
        <a:bodyPr/>
        <a:lstStyle/>
        <a:p>
          <a:endParaRPr lang="ru-RU"/>
        </a:p>
      </dgm:t>
    </dgm:pt>
    <dgm:pt modelId="{EE3DD5CA-63A7-48DB-9548-6A79E22AAEDF}" type="pres">
      <dgm:prSet presAssocID="{2EA983BD-FE7F-46B1-8665-0B796E8061CA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3D424-D331-4D6E-ABA7-3F255B39195B}" type="pres">
      <dgm:prSet presAssocID="{2EA983BD-FE7F-46B1-8665-0B796E8061CA}" presName="descendantText" presStyleLbl="alignAcc1" presStyleIdx="1" presStyleCnt="7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8A38C40-4283-4BE0-92D4-EE567BF8C03E}" type="pres">
      <dgm:prSet presAssocID="{54D03961-1216-45C8-BCED-1C0EDF9E1510}" presName="sp" presStyleCnt="0"/>
      <dgm:spPr/>
      <dgm:t>
        <a:bodyPr/>
        <a:lstStyle/>
        <a:p>
          <a:endParaRPr lang="ru-RU"/>
        </a:p>
      </dgm:t>
    </dgm:pt>
    <dgm:pt modelId="{37E4FA7B-E1E2-4458-A6AB-67A18328486B}" type="pres">
      <dgm:prSet presAssocID="{48E95A98-0897-4100-BABE-2CA65C2933C7}" presName="composite" presStyleCnt="0"/>
      <dgm:spPr/>
      <dgm:t>
        <a:bodyPr/>
        <a:lstStyle/>
        <a:p>
          <a:endParaRPr lang="ru-RU"/>
        </a:p>
      </dgm:t>
    </dgm:pt>
    <dgm:pt modelId="{FA801EFF-B1A5-449F-BFAE-C7BBF856EFF3}" type="pres">
      <dgm:prSet presAssocID="{48E95A98-0897-4100-BABE-2CA65C2933C7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AD27F-95CF-4CF8-ADD4-654FC5AAF4A2}" type="pres">
      <dgm:prSet presAssocID="{48E95A98-0897-4100-BABE-2CA65C2933C7}" presName="descendantText" presStyleLbl="alignAcc1" presStyleIdx="2" presStyleCnt="7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83B62FBC-2F7D-4A03-824F-497E113AC829}" type="pres">
      <dgm:prSet presAssocID="{853EF49A-35FB-4491-8C05-1AB6324805C9}" presName="sp" presStyleCnt="0"/>
      <dgm:spPr/>
      <dgm:t>
        <a:bodyPr/>
        <a:lstStyle/>
        <a:p>
          <a:endParaRPr lang="ru-RU"/>
        </a:p>
      </dgm:t>
    </dgm:pt>
    <dgm:pt modelId="{DE01E190-991F-4090-A038-D0AEFE351F5B}" type="pres">
      <dgm:prSet presAssocID="{1E43B852-09E9-4F14-8401-B9902E8408B3}" presName="composite" presStyleCnt="0"/>
      <dgm:spPr/>
      <dgm:t>
        <a:bodyPr/>
        <a:lstStyle/>
        <a:p>
          <a:endParaRPr lang="ru-RU"/>
        </a:p>
      </dgm:t>
    </dgm:pt>
    <dgm:pt modelId="{B221FEA8-E085-40AE-B278-37E1CB82E127}" type="pres">
      <dgm:prSet presAssocID="{1E43B852-09E9-4F14-8401-B9902E8408B3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68D4D1-6260-4C21-9C48-9EA62B22B126}" type="pres">
      <dgm:prSet presAssocID="{1E43B852-09E9-4F14-8401-B9902E8408B3}" presName="descendantText" presStyleLbl="alignAcc1" presStyleIdx="3" presStyleCnt="7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6CF35290-C3FF-45BF-939C-55CD00A87420}" type="pres">
      <dgm:prSet presAssocID="{CE18B737-2DD1-41CC-A5EC-697B7832F171}" presName="sp" presStyleCnt="0"/>
      <dgm:spPr/>
      <dgm:t>
        <a:bodyPr/>
        <a:lstStyle/>
        <a:p>
          <a:endParaRPr lang="ru-RU"/>
        </a:p>
      </dgm:t>
    </dgm:pt>
    <dgm:pt modelId="{8CB3F01F-0CE5-4D1A-BC45-935AA9A529D9}" type="pres">
      <dgm:prSet presAssocID="{470393D9-CDBD-4380-A1EB-A619393F6B25}" presName="composite" presStyleCnt="0"/>
      <dgm:spPr/>
      <dgm:t>
        <a:bodyPr/>
        <a:lstStyle/>
        <a:p>
          <a:endParaRPr lang="ru-RU"/>
        </a:p>
      </dgm:t>
    </dgm:pt>
    <dgm:pt modelId="{1AE0BA6F-B6C6-47CE-93E2-9F98FC1F790C}" type="pres">
      <dgm:prSet presAssocID="{470393D9-CDBD-4380-A1EB-A619393F6B25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E4A9C7-0F1E-4EEE-A5CF-B52C4096959E}" type="pres">
      <dgm:prSet presAssocID="{470393D9-CDBD-4380-A1EB-A619393F6B25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CC20F-FDF2-4F3E-A698-841CFEC006B2}" type="pres">
      <dgm:prSet presAssocID="{23B53CEC-3EEE-46E9-96E7-EC6C74209058}" presName="sp" presStyleCnt="0"/>
      <dgm:spPr/>
      <dgm:t>
        <a:bodyPr/>
        <a:lstStyle/>
        <a:p>
          <a:endParaRPr lang="ru-RU"/>
        </a:p>
      </dgm:t>
    </dgm:pt>
    <dgm:pt modelId="{1D3EC6C1-0E4D-4A99-8691-B2F21861D5EA}" type="pres">
      <dgm:prSet presAssocID="{0C25F04B-4963-4630-B523-A643F09A2F50}" presName="composite" presStyleCnt="0"/>
      <dgm:spPr/>
      <dgm:t>
        <a:bodyPr/>
        <a:lstStyle/>
        <a:p>
          <a:endParaRPr lang="ru-RU"/>
        </a:p>
      </dgm:t>
    </dgm:pt>
    <dgm:pt modelId="{18E28472-AA26-4345-9EE5-AACC9B5EAF2C}" type="pres">
      <dgm:prSet presAssocID="{0C25F04B-4963-4630-B523-A643F09A2F50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04658-BFB7-4778-A4E3-96DA8C72BADD}" type="pres">
      <dgm:prSet presAssocID="{0C25F04B-4963-4630-B523-A643F09A2F50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A3B2A5-13F1-41CF-9D0A-B23B755357A3}" type="pres">
      <dgm:prSet presAssocID="{8E12B19B-8BCC-4B32-8BE2-745009D6B893}" presName="sp" presStyleCnt="0"/>
      <dgm:spPr/>
      <dgm:t>
        <a:bodyPr/>
        <a:lstStyle/>
        <a:p>
          <a:endParaRPr lang="ru-RU"/>
        </a:p>
      </dgm:t>
    </dgm:pt>
    <dgm:pt modelId="{7F373FDB-4668-4419-9F64-49E5A4EE6E10}" type="pres">
      <dgm:prSet presAssocID="{9B6B63D6-1DB5-4EFB-8FCB-14B8F72E5068}" presName="composite" presStyleCnt="0"/>
      <dgm:spPr/>
      <dgm:t>
        <a:bodyPr/>
        <a:lstStyle/>
        <a:p>
          <a:endParaRPr lang="ru-RU"/>
        </a:p>
      </dgm:t>
    </dgm:pt>
    <dgm:pt modelId="{1FBB861C-56A6-488D-97B8-91ABB8DEA61E}" type="pres">
      <dgm:prSet presAssocID="{9B6B63D6-1DB5-4EFB-8FCB-14B8F72E5068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58FB5-E5C1-44D8-B405-E299BC658E49}" type="pres">
      <dgm:prSet presAssocID="{9B6B63D6-1DB5-4EFB-8FCB-14B8F72E5068}" presName="descendantText" presStyleLbl="alignAcc1" presStyleIdx="6" presStyleCnt="7">
        <dgm:presLayoutVars>
          <dgm:bulletEnabled val="1"/>
        </dgm:presLayoutVars>
      </dgm:prSet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921CFD03-D85B-4665-BD76-5B8BC3E7D870}" type="presOf" srcId="{CC194DC0-0090-49F7-9878-E23A26E83E5C}" destId="{C9B24605-3438-4626-80CA-93FCDE8FD30F}" srcOrd="0" destOrd="0" presId="urn:microsoft.com/office/officeart/2005/8/layout/chevron2"/>
    <dgm:cxn modelId="{3B4AA440-803C-43D0-A910-4903A6F54F6D}" type="presOf" srcId="{1E43B852-09E9-4F14-8401-B9902E8408B3}" destId="{B221FEA8-E085-40AE-B278-37E1CB82E127}" srcOrd="0" destOrd="0" presId="urn:microsoft.com/office/officeart/2005/8/layout/chevron2"/>
    <dgm:cxn modelId="{BA8BDEDD-6ADB-4A94-878A-8A5D045238D0}" srcId="{CC194DC0-0090-49F7-9878-E23A26E83E5C}" destId="{0C25F04B-4963-4630-B523-A643F09A2F50}" srcOrd="5" destOrd="0" parTransId="{3ED24254-FDC2-4449-B365-9D591887DDBF}" sibTransId="{8E12B19B-8BCC-4B32-8BE2-745009D6B893}"/>
    <dgm:cxn modelId="{6A9DDE71-8D03-4C49-ABD1-47FC5CCCD3A5}" srcId="{CC194DC0-0090-49F7-9878-E23A26E83E5C}" destId="{470393D9-CDBD-4380-A1EB-A619393F6B25}" srcOrd="4" destOrd="0" parTransId="{D91F05D7-99F0-4DBA-BA13-0286D678194D}" sibTransId="{23B53CEC-3EEE-46E9-96E7-EC6C74209058}"/>
    <dgm:cxn modelId="{89911AC7-87CA-484B-8951-400415E7CA97}" srcId="{0C25F04B-4963-4630-B523-A643F09A2F50}" destId="{9FCF7F66-B0F6-4FDD-9DC6-B77159A6ED18}" srcOrd="0" destOrd="0" parTransId="{AB78B8DC-1266-465B-B248-556707F5183D}" sibTransId="{1087C0AF-571D-4F12-9D45-DDC9EF34F3D0}"/>
    <dgm:cxn modelId="{ACC7DCAB-89B1-468B-89D8-17E8688D1DD6}" type="presOf" srcId="{9B6B63D6-1DB5-4EFB-8FCB-14B8F72E5068}" destId="{1FBB861C-56A6-488D-97B8-91ABB8DEA61E}" srcOrd="0" destOrd="0" presId="urn:microsoft.com/office/officeart/2005/8/layout/chevron2"/>
    <dgm:cxn modelId="{AF55FF93-9864-4D1A-AAC5-503F4D03CBEA}" srcId="{CC194DC0-0090-49F7-9878-E23A26E83E5C}" destId="{2EA983BD-FE7F-46B1-8665-0B796E8061CA}" srcOrd="1" destOrd="0" parTransId="{C882AEDF-3D49-4B3B-9C70-F05649E6670F}" sibTransId="{54D03961-1216-45C8-BCED-1C0EDF9E1510}"/>
    <dgm:cxn modelId="{3C4ED360-4492-43EB-811C-9E61617A946B}" srcId="{CC194DC0-0090-49F7-9878-E23A26E83E5C}" destId="{406479A4-E9B3-452B-BDD3-E10EFAC1FA84}" srcOrd="0" destOrd="0" parTransId="{52390B0B-6B9B-4744-857D-00B5E9592D40}" sibTransId="{502C6EAE-6698-4631-BF4F-7CD3CF5A9AEE}"/>
    <dgm:cxn modelId="{AA22E4BC-BBB3-4CDD-A904-FC56FEA406FF}" srcId="{CC194DC0-0090-49F7-9878-E23A26E83E5C}" destId="{48E95A98-0897-4100-BABE-2CA65C2933C7}" srcOrd="2" destOrd="0" parTransId="{7147E329-EE32-4703-96B7-D770413323AA}" sibTransId="{853EF49A-35FB-4491-8C05-1AB6324805C9}"/>
    <dgm:cxn modelId="{070973ED-7CCD-4460-A97E-31FE35ACDF49}" type="presOf" srcId="{48E95A98-0897-4100-BABE-2CA65C2933C7}" destId="{FA801EFF-B1A5-449F-BFAE-C7BBF856EFF3}" srcOrd="0" destOrd="0" presId="urn:microsoft.com/office/officeart/2005/8/layout/chevron2"/>
    <dgm:cxn modelId="{28B4690D-3777-497C-AC20-596307ADC315}" type="presOf" srcId="{9FCF7F66-B0F6-4FDD-9DC6-B77159A6ED18}" destId="{19D04658-BFB7-4778-A4E3-96DA8C72BADD}" srcOrd="0" destOrd="0" presId="urn:microsoft.com/office/officeart/2005/8/layout/chevron2"/>
    <dgm:cxn modelId="{93F59729-138C-4E81-93B2-4A69204FE48F}" type="presOf" srcId="{2EA983BD-FE7F-46B1-8665-0B796E8061CA}" destId="{EE3DD5CA-63A7-48DB-9548-6A79E22AAEDF}" srcOrd="0" destOrd="0" presId="urn:microsoft.com/office/officeart/2005/8/layout/chevron2"/>
    <dgm:cxn modelId="{51043EB1-3531-43C1-9B49-C614C514B91E}" type="presOf" srcId="{0C25F04B-4963-4630-B523-A643F09A2F50}" destId="{18E28472-AA26-4345-9EE5-AACC9B5EAF2C}" srcOrd="0" destOrd="0" presId="urn:microsoft.com/office/officeart/2005/8/layout/chevron2"/>
    <dgm:cxn modelId="{DACEF09A-2108-4693-BBEF-4B3465B34DB6}" srcId="{470393D9-CDBD-4380-A1EB-A619393F6B25}" destId="{DF9B7B0C-98FB-4B4D-914A-8FE759377AB0}" srcOrd="0" destOrd="0" parTransId="{2A39438D-D69E-4D99-A569-1D8745030DFE}" sibTransId="{0385B147-A593-4AE3-A700-1DFD0ED99F7B}"/>
    <dgm:cxn modelId="{C0C8D5FD-D628-43C2-A5FD-12523F00933B}" srcId="{CC194DC0-0090-49F7-9878-E23A26E83E5C}" destId="{1E43B852-09E9-4F14-8401-B9902E8408B3}" srcOrd="3" destOrd="0" parTransId="{B571F9B2-C8D1-4DE4-9A47-D7832D233FC7}" sibTransId="{CE18B737-2DD1-41CC-A5EC-697B7832F171}"/>
    <dgm:cxn modelId="{BCD10A87-158F-4283-985E-156F5221A323}" type="presOf" srcId="{470393D9-CDBD-4380-A1EB-A619393F6B25}" destId="{1AE0BA6F-B6C6-47CE-93E2-9F98FC1F790C}" srcOrd="0" destOrd="0" presId="urn:microsoft.com/office/officeart/2005/8/layout/chevron2"/>
    <dgm:cxn modelId="{E766114A-B602-4A1B-91A3-03148EBD13C6}" srcId="{CC194DC0-0090-49F7-9878-E23A26E83E5C}" destId="{9B6B63D6-1DB5-4EFB-8FCB-14B8F72E5068}" srcOrd="6" destOrd="0" parTransId="{41DBA649-CDF3-401B-B1F0-E34FDB064EA4}" sibTransId="{3AD4AD56-FA23-4A7E-B99D-060FE5587030}"/>
    <dgm:cxn modelId="{3AA2A94E-0CB9-406E-8817-C0128ED6F570}" type="presOf" srcId="{DF9B7B0C-98FB-4B4D-914A-8FE759377AB0}" destId="{A6E4A9C7-0F1E-4EEE-A5CF-B52C4096959E}" srcOrd="0" destOrd="0" presId="urn:microsoft.com/office/officeart/2005/8/layout/chevron2"/>
    <dgm:cxn modelId="{C7FC7368-FF0E-45DA-9608-5A1633EA8E53}" type="presOf" srcId="{406479A4-E9B3-452B-BDD3-E10EFAC1FA84}" destId="{B2FF5D29-C6FC-41FC-B88C-CF8A68ADFCA9}" srcOrd="0" destOrd="0" presId="urn:microsoft.com/office/officeart/2005/8/layout/chevron2"/>
    <dgm:cxn modelId="{A8A8E139-8187-448D-9F6C-E65C881102A0}" type="presParOf" srcId="{C9B24605-3438-4626-80CA-93FCDE8FD30F}" destId="{C29BEACB-F2EE-427E-9E9A-A62F9F718143}" srcOrd="0" destOrd="0" presId="urn:microsoft.com/office/officeart/2005/8/layout/chevron2"/>
    <dgm:cxn modelId="{DC728AD6-2F6F-4547-8E4D-8664B545AE56}" type="presParOf" srcId="{C29BEACB-F2EE-427E-9E9A-A62F9F718143}" destId="{B2FF5D29-C6FC-41FC-B88C-CF8A68ADFCA9}" srcOrd="0" destOrd="0" presId="urn:microsoft.com/office/officeart/2005/8/layout/chevron2"/>
    <dgm:cxn modelId="{8110DFB3-383B-4C0D-AFA9-2ECB38961613}" type="presParOf" srcId="{C29BEACB-F2EE-427E-9E9A-A62F9F718143}" destId="{183328AF-9E6C-4F01-8E30-07CF56DC2BBF}" srcOrd="1" destOrd="0" presId="urn:microsoft.com/office/officeart/2005/8/layout/chevron2"/>
    <dgm:cxn modelId="{C04ABFE6-A5F1-42AF-A12B-07416EECCDF0}" type="presParOf" srcId="{C9B24605-3438-4626-80CA-93FCDE8FD30F}" destId="{D1DE9F65-5F21-4102-85CB-A304BAEC6DCD}" srcOrd="1" destOrd="0" presId="urn:microsoft.com/office/officeart/2005/8/layout/chevron2"/>
    <dgm:cxn modelId="{BBB49D1D-B360-469E-AF9F-7B2D76D4448D}" type="presParOf" srcId="{C9B24605-3438-4626-80CA-93FCDE8FD30F}" destId="{88705DF2-9824-40AE-8281-E9A04E00207C}" srcOrd="2" destOrd="0" presId="urn:microsoft.com/office/officeart/2005/8/layout/chevron2"/>
    <dgm:cxn modelId="{61527121-1553-42C3-85C6-6D523CEA28FB}" type="presParOf" srcId="{88705DF2-9824-40AE-8281-E9A04E00207C}" destId="{EE3DD5CA-63A7-48DB-9548-6A79E22AAEDF}" srcOrd="0" destOrd="0" presId="urn:microsoft.com/office/officeart/2005/8/layout/chevron2"/>
    <dgm:cxn modelId="{CAA27E4C-09BE-493A-A398-E0E8D8834C94}" type="presParOf" srcId="{88705DF2-9824-40AE-8281-E9A04E00207C}" destId="{A2A3D424-D331-4D6E-ABA7-3F255B39195B}" srcOrd="1" destOrd="0" presId="urn:microsoft.com/office/officeart/2005/8/layout/chevron2"/>
    <dgm:cxn modelId="{E1A0AFE3-C487-455A-B4AD-1FF1BADFCA6C}" type="presParOf" srcId="{C9B24605-3438-4626-80CA-93FCDE8FD30F}" destId="{28A38C40-4283-4BE0-92D4-EE567BF8C03E}" srcOrd="3" destOrd="0" presId="urn:microsoft.com/office/officeart/2005/8/layout/chevron2"/>
    <dgm:cxn modelId="{8DA569BF-AE8C-4910-A689-7E6AACDE1F7B}" type="presParOf" srcId="{C9B24605-3438-4626-80CA-93FCDE8FD30F}" destId="{37E4FA7B-E1E2-4458-A6AB-67A18328486B}" srcOrd="4" destOrd="0" presId="urn:microsoft.com/office/officeart/2005/8/layout/chevron2"/>
    <dgm:cxn modelId="{0ABE0F88-1510-43A6-BD1D-44B5CB6018FD}" type="presParOf" srcId="{37E4FA7B-E1E2-4458-A6AB-67A18328486B}" destId="{FA801EFF-B1A5-449F-BFAE-C7BBF856EFF3}" srcOrd="0" destOrd="0" presId="urn:microsoft.com/office/officeart/2005/8/layout/chevron2"/>
    <dgm:cxn modelId="{8B0C502A-47DA-4225-A27E-E5137272B641}" type="presParOf" srcId="{37E4FA7B-E1E2-4458-A6AB-67A18328486B}" destId="{50DAD27F-95CF-4CF8-ADD4-654FC5AAF4A2}" srcOrd="1" destOrd="0" presId="urn:microsoft.com/office/officeart/2005/8/layout/chevron2"/>
    <dgm:cxn modelId="{4B5C393B-13C6-463E-AB36-65F42DF6DC43}" type="presParOf" srcId="{C9B24605-3438-4626-80CA-93FCDE8FD30F}" destId="{83B62FBC-2F7D-4A03-824F-497E113AC829}" srcOrd="5" destOrd="0" presId="urn:microsoft.com/office/officeart/2005/8/layout/chevron2"/>
    <dgm:cxn modelId="{B5685232-72C3-4CB7-A4AB-21067131DA59}" type="presParOf" srcId="{C9B24605-3438-4626-80CA-93FCDE8FD30F}" destId="{DE01E190-991F-4090-A038-D0AEFE351F5B}" srcOrd="6" destOrd="0" presId="urn:microsoft.com/office/officeart/2005/8/layout/chevron2"/>
    <dgm:cxn modelId="{3113D1B0-02F7-4780-884D-0E45C455C799}" type="presParOf" srcId="{DE01E190-991F-4090-A038-D0AEFE351F5B}" destId="{B221FEA8-E085-40AE-B278-37E1CB82E127}" srcOrd="0" destOrd="0" presId="urn:microsoft.com/office/officeart/2005/8/layout/chevron2"/>
    <dgm:cxn modelId="{40FCC3A2-09D0-43A3-A482-0D025F6B32B1}" type="presParOf" srcId="{DE01E190-991F-4090-A038-D0AEFE351F5B}" destId="{9E68D4D1-6260-4C21-9C48-9EA62B22B126}" srcOrd="1" destOrd="0" presId="urn:microsoft.com/office/officeart/2005/8/layout/chevron2"/>
    <dgm:cxn modelId="{D8E030C9-8DF6-4108-A31E-2CB265C3B684}" type="presParOf" srcId="{C9B24605-3438-4626-80CA-93FCDE8FD30F}" destId="{6CF35290-C3FF-45BF-939C-55CD00A87420}" srcOrd="7" destOrd="0" presId="urn:microsoft.com/office/officeart/2005/8/layout/chevron2"/>
    <dgm:cxn modelId="{5B855138-D205-4AF6-B5E7-FC7D51E74D07}" type="presParOf" srcId="{C9B24605-3438-4626-80CA-93FCDE8FD30F}" destId="{8CB3F01F-0CE5-4D1A-BC45-935AA9A529D9}" srcOrd="8" destOrd="0" presId="urn:microsoft.com/office/officeart/2005/8/layout/chevron2"/>
    <dgm:cxn modelId="{B2A612C5-C86A-4806-B494-9C8A75F8F861}" type="presParOf" srcId="{8CB3F01F-0CE5-4D1A-BC45-935AA9A529D9}" destId="{1AE0BA6F-B6C6-47CE-93E2-9F98FC1F790C}" srcOrd="0" destOrd="0" presId="urn:microsoft.com/office/officeart/2005/8/layout/chevron2"/>
    <dgm:cxn modelId="{13CFBF47-E120-4C02-9E99-1FA285F69F65}" type="presParOf" srcId="{8CB3F01F-0CE5-4D1A-BC45-935AA9A529D9}" destId="{A6E4A9C7-0F1E-4EEE-A5CF-B52C4096959E}" srcOrd="1" destOrd="0" presId="urn:microsoft.com/office/officeart/2005/8/layout/chevron2"/>
    <dgm:cxn modelId="{C1373535-6013-4A9E-974E-8D45D3CB7DC4}" type="presParOf" srcId="{C9B24605-3438-4626-80CA-93FCDE8FD30F}" destId="{40CCC20F-FDF2-4F3E-A698-841CFEC006B2}" srcOrd="9" destOrd="0" presId="urn:microsoft.com/office/officeart/2005/8/layout/chevron2"/>
    <dgm:cxn modelId="{13513134-2ED4-4300-8ADD-BA390C4EFB65}" type="presParOf" srcId="{C9B24605-3438-4626-80CA-93FCDE8FD30F}" destId="{1D3EC6C1-0E4D-4A99-8691-B2F21861D5EA}" srcOrd="10" destOrd="0" presId="urn:microsoft.com/office/officeart/2005/8/layout/chevron2"/>
    <dgm:cxn modelId="{F6C23115-ACE8-4E2C-9F44-7A2CA5630857}" type="presParOf" srcId="{1D3EC6C1-0E4D-4A99-8691-B2F21861D5EA}" destId="{18E28472-AA26-4345-9EE5-AACC9B5EAF2C}" srcOrd="0" destOrd="0" presId="urn:microsoft.com/office/officeart/2005/8/layout/chevron2"/>
    <dgm:cxn modelId="{DAD40517-70A8-429E-BF11-B8ACC890E800}" type="presParOf" srcId="{1D3EC6C1-0E4D-4A99-8691-B2F21861D5EA}" destId="{19D04658-BFB7-4778-A4E3-96DA8C72BADD}" srcOrd="1" destOrd="0" presId="urn:microsoft.com/office/officeart/2005/8/layout/chevron2"/>
    <dgm:cxn modelId="{AA7B1821-830D-4F24-A656-498B39E85447}" type="presParOf" srcId="{C9B24605-3438-4626-80CA-93FCDE8FD30F}" destId="{91A3B2A5-13F1-41CF-9D0A-B23B755357A3}" srcOrd="11" destOrd="0" presId="urn:microsoft.com/office/officeart/2005/8/layout/chevron2"/>
    <dgm:cxn modelId="{B6E4A216-CDB2-4092-8BA7-C9A847391D4E}" type="presParOf" srcId="{C9B24605-3438-4626-80CA-93FCDE8FD30F}" destId="{7F373FDB-4668-4419-9F64-49E5A4EE6E10}" srcOrd="12" destOrd="0" presId="urn:microsoft.com/office/officeart/2005/8/layout/chevron2"/>
    <dgm:cxn modelId="{0ACC6252-6DBF-47E9-A8F2-0232C1C4F45B}" type="presParOf" srcId="{7F373FDB-4668-4419-9F64-49E5A4EE6E10}" destId="{1FBB861C-56A6-488D-97B8-91ABB8DEA61E}" srcOrd="0" destOrd="0" presId="urn:microsoft.com/office/officeart/2005/8/layout/chevron2"/>
    <dgm:cxn modelId="{0A6EAA51-AFCB-4A70-ADA6-47BAFA3A4E10}" type="presParOf" srcId="{7F373FDB-4668-4419-9F64-49E5A4EE6E10}" destId="{46558FB5-E5C1-44D8-B405-E299BC658E49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E45E04-7DD0-4CFD-86FD-C787AA07F387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D7CE36-666C-487C-8836-7EC9AA4DC600}">
      <dgm:prSet phldrT="[Текст]" custT="1"/>
      <dgm:spPr>
        <a:solidFill>
          <a:srgbClr val="F8F8F8"/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algn="l"/>
          <a:r>
            <a:rPr lang="ru-RU" sz="1500" b="1" cap="none" spc="0" dirty="0" smtClean="0">
              <a:ln w="50800"/>
              <a:solidFill>
                <a:srgbClr val="000099"/>
              </a:solidFill>
              <a:effectLst/>
              <a:latin typeface="Bookman Old Style" pitchFamily="18" charset="0"/>
            </a:rPr>
            <a:t>Осуществление внешних связей с организациями-партнерами: Союз </a:t>
          </a:r>
          <a:r>
            <a:rPr lang="en-US" sz="1500" b="1" cap="none" spc="0" dirty="0" smtClean="0">
              <a:ln w="50800"/>
              <a:solidFill>
                <a:srgbClr val="000099"/>
              </a:solidFill>
              <a:effectLst/>
              <a:latin typeface="Bookman Old Style" pitchFamily="18" charset="0"/>
            </a:rPr>
            <a:t>WSR</a:t>
          </a:r>
          <a:r>
            <a:rPr lang="ru-RU" sz="1500" b="1" cap="none" spc="0" dirty="0" smtClean="0">
              <a:ln w="50800"/>
              <a:solidFill>
                <a:srgbClr val="000099"/>
              </a:solidFill>
              <a:effectLst/>
              <a:latin typeface="Bookman Old Style" pitchFamily="18" charset="0"/>
            </a:rPr>
            <a:t>, МЦК, Федеральное УМО, окружное УМО, профессиональные образовательные организации, «ведущие» колледжи, </a:t>
          </a:r>
          <a:r>
            <a:rPr lang="ru-RU" sz="1500" b="1" cap="none" spc="0" dirty="0" smtClean="0">
              <a:ln w="50800"/>
              <a:solidFill>
                <a:srgbClr val="000099"/>
              </a:solidFill>
              <a:effectLst/>
              <a:latin typeface="Bookman Old Style" pitchFamily="18" charset="0"/>
              <a:ea typeface="Times New Roman"/>
              <a:cs typeface="Times New Roman" pitchFamily="18" charset="0"/>
            </a:rPr>
            <a:t>ФГБОУ ВО  «КГСХА имени Т.С. Мальцева», </a:t>
          </a:r>
          <a:r>
            <a:rPr lang="ru-RU" sz="1500" b="1" cap="none" spc="0" dirty="0" smtClean="0">
              <a:ln w="50800"/>
              <a:solidFill>
                <a:srgbClr val="000099"/>
              </a:solidFill>
              <a:effectLst/>
              <a:latin typeface="Bookman Old Style" pitchFamily="18" charset="0"/>
              <a:cs typeface="Times New Roman" pitchFamily="18" charset="0"/>
            </a:rPr>
            <a:t>ФГБОУ ВО «КГУ»</a:t>
          </a:r>
          <a:r>
            <a:rPr lang="ru-RU" sz="1500" b="1" cap="none" spc="0" dirty="0" smtClean="0">
              <a:ln w="50800"/>
              <a:solidFill>
                <a:srgbClr val="000099"/>
              </a:solidFill>
              <a:effectLst/>
              <a:latin typeface="Bookman Old Style" pitchFamily="18" charset="0"/>
            </a:rPr>
            <a:t>, КРОО «Союз строителей», работодатели и др.</a:t>
          </a:r>
          <a:endParaRPr lang="ru-RU" sz="1500" b="1" cap="none" spc="0" dirty="0">
            <a:ln w="50800"/>
            <a:solidFill>
              <a:srgbClr val="000099"/>
            </a:solidFill>
            <a:effectLst/>
            <a:latin typeface="Bookman Old Style" pitchFamily="18" charset="0"/>
          </a:endParaRPr>
        </a:p>
      </dgm:t>
    </dgm:pt>
    <dgm:pt modelId="{739B54BC-985A-45C1-864A-B3684B1B59B5}" type="parTrans" cxnId="{2A73932B-CE8E-4252-A366-A47411D091D3}">
      <dgm:prSet/>
      <dgm:spPr/>
      <dgm:t>
        <a:bodyPr/>
        <a:lstStyle/>
        <a:p>
          <a:endParaRPr lang="ru-RU"/>
        </a:p>
      </dgm:t>
    </dgm:pt>
    <dgm:pt modelId="{BACA80C0-B919-49A3-A978-57E9536390AC}" type="sibTrans" cxnId="{2A73932B-CE8E-4252-A366-A47411D091D3}">
      <dgm:prSet/>
      <dgm:spPr/>
      <dgm:t>
        <a:bodyPr/>
        <a:lstStyle/>
        <a:p>
          <a:endParaRPr lang="ru-RU"/>
        </a:p>
      </dgm:t>
    </dgm:pt>
    <dgm:pt modelId="{409FE0B8-B757-45D2-8EBA-8CECD9993242}">
      <dgm:prSet phldrT="[Текст]" custT="1"/>
      <dgm:spPr>
        <a:solidFill>
          <a:srgbClr val="F8F8F8"/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algn="l"/>
          <a:r>
            <a:rPr lang="ru-RU" sz="1500" b="1" cap="none" spc="0" dirty="0" err="1" smtClean="0">
              <a:ln w="50800"/>
              <a:solidFill>
                <a:srgbClr val="C00000"/>
              </a:solidFill>
              <a:effectLst/>
              <a:latin typeface="Bookman Old Style" pitchFamily="18" charset="0"/>
            </a:rPr>
            <a:t>Трансфер</a:t>
          </a:r>
          <a:r>
            <a:rPr lang="ru-RU" sz="1500" b="1" cap="none" spc="0" dirty="0" smtClean="0">
              <a:ln w="50800"/>
              <a:solidFill>
                <a:srgbClr val="C00000"/>
              </a:solidFill>
              <a:effectLst/>
              <a:latin typeface="Bookman Old Style" pitchFamily="18" charset="0"/>
            </a:rPr>
            <a:t> и анализ лучших практик подготовки по программам ТОП-50 и стандартам </a:t>
          </a:r>
          <a:r>
            <a:rPr lang="en-US" sz="1500" b="1" cap="none" spc="0" dirty="0" smtClean="0">
              <a:ln w="50800"/>
              <a:solidFill>
                <a:srgbClr val="C00000"/>
              </a:solidFill>
              <a:effectLst/>
              <a:latin typeface="Bookman Old Style" pitchFamily="18" charset="0"/>
            </a:rPr>
            <a:t>WSR</a:t>
          </a:r>
          <a:r>
            <a:rPr lang="ru-RU" sz="1500" b="1" cap="none" spc="0" dirty="0" smtClean="0">
              <a:ln w="50800"/>
              <a:solidFill>
                <a:srgbClr val="C00000"/>
              </a:solidFill>
              <a:effectLst/>
              <a:latin typeface="Bookman Old Style" pitchFamily="18" charset="0"/>
            </a:rPr>
            <a:t>.</a:t>
          </a:r>
          <a:endParaRPr lang="ru-RU" sz="1500" b="1" cap="none" spc="0" dirty="0">
            <a:ln w="50800"/>
            <a:solidFill>
              <a:srgbClr val="C00000"/>
            </a:solidFill>
            <a:effectLst/>
            <a:latin typeface="Bookman Old Style" pitchFamily="18" charset="0"/>
          </a:endParaRPr>
        </a:p>
      </dgm:t>
    </dgm:pt>
    <dgm:pt modelId="{B6088DD6-5F15-48B9-964C-A428463A174D}" type="parTrans" cxnId="{38B1EE0F-5E33-47F5-9E09-CA9FB624CEA4}">
      <dgm:prSet/>
      <dgm:spPr/>
      <dgm:t>
        <a:bodyPr/>
        <a:lstStyle/>
        <a:p>
          <a:endParaRPr lang="ru-RU"/>
        </a:p>
      </dgm:t>
    </dgm:pt>
    <dgm:pt modelId="{DA7ADF59-2111-49B4-9692-73804E5F25CB}" type="sibTrans" cxnId="{38B1EE0F-5E33-47F5-9E09-CA9FB624CEA4}">
      <dgm:prSet/>
      <dgm:spPr/>
      <dgm:t>
        <a:bodyPr/>
        <a:lstStyle/>
        <a:p>
          <a:endParaRPr lang="ru-RU"/>
        </a:p>
      </dgm:t>
    </dgm:pt>
    <dgm:pt modelId="{B1F73DE0-9914-4F05-B9DD-67B07DFB2FE2}">
      <dgm:prSet custT="1"/>
      <dgm:spPr>
        <a:solidFill>
          <a:srgbClr val="F8F8F8"/>
        </a:solidFill>
      </dgm:spPr>
      <dgm:t>
        <a:bodyPr/>
        <a:lstStyle/>
        <a:p>
          <a:pPr algn="l"/>
          <a:endParaRPr lang="ru-RU" sz="1600" b="1">
            <a:solidFill>
              <a:srgbClr val="000099"/>
            </a:solidFill>
            <a:latin typeface="Bookman Old Style" pitchFamily="18" charset="0"/>
          </a:endParaRPr>
        </a:p>
      </dgm:t>
    </dgm:pt>
    <dgm:pt modelId="{614F5215-4260-4545-9987-EA5A7DA5D168}" type="parTrans" cxnId="{D5175423-8010-4ABF-A9E6-BEAE59A4E42A}">
      <dgm:prSet/>
      <dgm:spPr/>
      <dgm:t>
        <a:bodyPr/>
        <a:lstStyle/>
        <a:p>
          <a:endParaRPr lang="ru-RU"/>
        </a:p>
      </dgm:t>
    </dgm:pt>
    <dgm:pt modelId="{0EF0EE1B-C02E-4AA9-B608-C3FE5F3FDC0C}" type="sibTrans" cxnId="{D5175423-8010-4ABF-A9E6-BEAE59A4E42A}">
      <dgm:prSet/>
      <dgm:spPr/>
      <dgm:t>
        <a:bodyPr/>
        <a:lstStyle/>
        <a:p>
          <a:endParaRPr lang="ru-RU"/>
        </a:p>
      </dgm:t>
    </dgm:pt>
    <dgm:pt modelId="{64455366-4DD3-45AF-853E-BD44B8FEB2EA}">
      <dgm:prSet custT="1"/>
      <dgm:spPr>
        <a:solidFill>
          <a:srgbClr val="F8F8F8"/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algn="l"/>
          <a:endParaRPr lang="ru-RU" sz="1600" b="1" cap="none" spc="0">
            <a:ln w="50800"/>
            <a:solidFill>
              <a:schemeClr val="bg1">
                <a:shade val="50000"/>
              </a:schemeClr>
            </a:solidFill>
            <a:effectLst/>
            <a:latin typeface="Bookman Old Style" pitchFamily="18" charset="0"/>
          </a:endParaRPr>
        </a:p>
      </dgm:t>
    </dgm:pt>
    <dgm:pt modelId="{2EA5C34A-6FC5-40E8-AA12-D96636B69828}" type="parTrans" cxnId="{D7829AD9-2818-40EF-B434-8CC2AB76F271}">
      <dgm:prSet/>
      <dgm:spPr/>
      <dgm:t>
        <a:bodyPr/>
        <a:lstStyle/>
        <a:p>
          <a:endParaRPr lang="ru-RU"/>
        </a:p>
      </dgm:t>
    </dgm:pt>
    <dgm:pt modelId="{C6B3807E-5AE8-4BDA-9C5C-5C6131BC0166}" type="sibTrans" cxnId="{D7829AD9-2818-40EF-B434-8CC2AB76F271}">
      <dgm:prSet/>
      <dgm:spPr/>
      <dgm:t>
        <a:bodyPr/>
        <a:lstStyle/>
        <a:p>
          <a:endParaRPr lang="ru-RU"/>
        </a:p>
      </dgm:t>
    </dgm:pt>
    <dgm:pt modelId="{6785EBD2-0A49-45DF-AEFE-EF2D50383B48}">
      <dgm:prSet custT="1"/>
      <dgm:spPr>
        <a:solidFill>
          <a:srgbClr val="F8F8F8"/>
        </a:solidFill>
      </dgm:spPr>
      <dgm:t>
        <a:bodyPr/>
        <a:lstStyle/>
        <a:p>
          <a:pPr algn="l"/>
          <a:endParaRPr lang="ru-RU" sz="1600" b="1">
            <a:solidFill>
              <a:srgbClr val="000099"/>
            </a:solidFill>
            <a:latin typeface="Bookman Old Style" pitchFamily="18" charset="0"/>
          </a:endParaRPr>
        </a:p>
      </dgm:t>
    </dgm:pt>
    <dgm:pt modelId="{C5A2AAE2-ED36-41B9-BEC7-64A2525DFE4B}" type="parTrans" cxnId="{F19B03E9-332E-4601-BFE8-A13E7C0F591E}">
      <dgm:prSet/>
      <dgm:spPr/>
      <dgm:t>
        <a:bodyPr/>
        <a:lstStyle/>
        <a:p>
          <a:endParaRPr lang="ru-RU"/>
        </a:p>
      </dgm:t>
    </dgm:pt>
    <dgm:pt modelId="{9B09BC0C-E40D-4DA9-BFAE-B40E205325C6}" type="sibTrans" cxnId="{F19B03E9-332E-4601-BFE8-A13E7C0F591E}">
      <dgm:prSet/>
      <dgm:spPr/>
      <dgm:t>
        <a:bodyPr/>
        <a:lstStyle/>
        <a:p>
          <a:endParaRPr lang="ru-RU"/>
        </a:p>
      </dgm:t>
    </dgm:pt>
    <dgm:pt modelId="{BC7C5570-C070-4B22-A4F4-910092BA08F5}">
      <dgm:prSet/>
      <dgm:spPr>
        <a:solidFill>
          <a:srgbClr val="F8F8F8"/>
        </a:solidFill>
      </dgm:spPr>
      <dgm:t>
        <a:bodyPr/>
        <a:lstStyle/>
        <a:p>
          <a:endParaRPr lang="ru-RU"/>
        </a:p>
      </dgm:t>
    </dgm:pt>
    <dgm:pt modelId="{F331798A-7D17-45B2-93DA-54764162604F}" type="parTrans" cxnId="{CCB6A7C3-DA88-49FC-8E18-605DF047135A}">
      <dgm:prSet/>
      <dgm:spPr/>
      <dgm:t>
        <a:bodyPr/>
        <a:lstStyle/>
        <a:p>
          <a:endParaRPr lang="ru-RU"/>
        </a:p>
      </dgm:t>
    </dgm:pt>
    <dgm:pt modelId="{5E49A218-2405-4087-9698-4FC0F0A990E7}" type="sibTrans" cxnId="{CCB6A7C3-DA88-49FC-8E18-605DF047135A}">
      <dgm:prSet/>
      <dgm:spPr/>
      <dgm:t>
        <a:bodyPr/>
        <a:lstStyle/>
        <a:p>
          <a:endParaRPr lang="ru-RU"/>
        </a:p>
      </dgm:t>
    </dgm:pt>
    <dgm:pt modelId="{05CDDE36-ADE1-48B9-9E42-A5549618E541}" type="pres">
      <dgm:prSet presAssocID="{BBE45E04-7DD0-4CFD-86FD-C787AA07F38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B719A4-2256-4096-9D13-1EEB168411B4}" type="pres">
      <dgm:prSet presAssocID="{64D7CE36-666C-487C-8836-7EC9AA4DC600}" presName="composite" presStyleCnt="0"/>
      <dgm:spPr/>
    </dgm:pt>
    <dgm:pt modelId="{774C8636-DBCE-49E6-8C98-AE35340C606C}" type="pres">
      <dgm:prSet presAssocID="{64D7CE36-666C-487C-8836-7EC9AA4DC600}" presName="imgShp" presStyleLbl="fgImgPlace1" presStyleIdx="0" presStyleCnt="6"/>
      <dgm:spPr>
        <a:solidFill>
          <a:srgbClr val="CCFFCC"/>
        </a:solidFill>
      </dgm:spPr>
      <dgm:t>
        <a:bodyPr/>
        <a:lstStyle/>
        <a:p>
          <a:endParaRPr lang="ru-RU"/>
        </a:p>
      </dgm:t>
    </dgm:pt>
    <dgm:pt modelId="{555BEF8F-6BAB-47AE-A6B9-8886D7AF6EE2}" type="pres">
      <dgm:prSet presAssocID="{64D7CE36-666C-487C-8836-7EC9AA4DC600}" presName="txShp" presStyleLbl="node1" presStyleIdx="0" presStyleCnt="6" custScaleY="135860" custLinFactNeighborY="-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C7C15-990C-4A39-9D7C-625A8639E3E5}" type="pres">
      <dgm:prSet presAssocID="{BACA80C0-B919-49A3-A978-57E9536390AC}" presName="spacing" presStyleCnt="0"/>
      <dgm:spPr/>
    </dgm:pt>
    <dgm:pt modelId="{EA764F32-D522-4B8B-BC1F-9B63ED6B423C}" type="pres">
      <dgm:prSet presAssocID="{409FE0B8-B757-45D2-8EBA-8CECD9993242}" presName="composite" presStyleCnt="0"/>
      <dgm:spPr/>
    </dgm:pt>
    <dgm:pt modelId="{1017E1C9-6496-4CC2-AA90-9177FF70F658}" type="pres">
      <dgm:prSet presAssocID="{409FE0B8-B757-45D2-8EBA-8CECD9993242}" presName="imgShp" presStyleLbl="fgImgPlace1" presStyleIdx="1" presStyleCnt="6"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F707A5A8-9EA9-428D-B90D-E33EE47CD1EF}" type="pres">
      <dgm:prSet presAssocID="{409FE0B8-B757-45D2-8EBA-8CECD9993242}" presName="txShp" presStyleLbl="node1" presStyleIdx="1" presStyleCnt="6" custLinFactNeighborY="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2477F-8DFA-4753-ACAC-0841CDA519EB}" type="pres">
      <dgm:prSet presAssocID="{DA7ADF59-2111-49B4-9692-73804E5F25CB}" presName="spacing" presStyleCnt="0"/>
      <dgm:spPr/>
    </dgm:pt>
    <dgm:pt modelId="{A3B6DD38-80D1-4EC8-AA81-9F067C31E5AC}" type="pres">
      <dgm:prSet presAssocID="{B1F73DE0-9914-4F05-B9DD-67B07DFB2FE2}" presName="composite" presStyleCnt="0"/>
      <dgm:spPr/>
    </dgm:pt>
    <dgm:pt modelId="{3B1F6DDA-3A43-49AA-825F-03BA2C4F094C}" type="pres">
      <dgm:prSet presAssocID="{B1F73DE0-9914-4F05-B9DD-67B07DFB2FE2}" presName="imgShp" presStyleLbl="fgImgPlace1" presStyleIdx="2" presStyleCnt="6"/>
      <dgm:spPr>
        <a:solidFill>
          <a:srgbClr val="CCFFCC"/>
        </a:solidFill>
      </dgm:spPr>
    </dgm:pt>
    <dgm:pt modelId="{CED42670-9DF3-41BB-9DEC-A5792B2E9C51}" type="pres">
      <dgm:prSet presAssocID="{B1F73DE0-9914-4F05-B9DD-67B07DFB2FE2}" presName="txShp" presStyleLbl="node1" presStyleIdx="2" presStyleCnt="6" custLinFactNeighborY="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F30C6-4DCE-423F-9D0B-C28C6A64F75C}" type="pres">
      <dgm:prSet presAssocID="{0EF0EE1B-C02E-4AA9-B608-C3FE5F3FDC0C}" presName="spacing" presStyleCnt="0"/>
      <dgm:spPr/>
    </dgm:pt>
    <dgm:pt modelId="{D24CC558-8123-4F68-92A0-2E70EAEB5BAB}" type="pres">
      <dgm:prSet presAssocID="{64455366-4DD3-45AF-853E-BD44B8FEB2EA}" presName="composite" presStyleCnt="0"/>
      <dgm:spPr/>
    </dgm:pt>
    <dgm:pt modelId="{54A93203-CA53-4DB2-A03C-C623F40945B6}" type="pres">
      <dgm:prSet presAssocID="{64455366-4DD3-45AF-853E-BD44B8FEB2EA}" presName="imgShp" presStyleLbl="fgImgPlace1" presStyleIdx="3" presStyleCnt="6"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356A504C-BC29-47A7-BC1B-A7FE5E7E24A5}" type="pres">
      <dgm:prSet presAssocID="{64455366-4DD3-45AF-853E-BD44B8FEB2EA}" presName="txShp" presStyleLbl="node1" presStyleIdx="3" presStyleCnt="6" custLinFactNeighborY="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BEE00-E470-4378-867E-521842440564}" type="pres">
      <dgm:prSet presAssocID="{C6B3807E-5AE8-4BDA-9C5C-5C6131BC0166}" presName="spacing" presStyleCnt="0"/>
      <dgm:spPr/>
    </dgm:pt>
    <dgm:pt modelId="{019F88B9-FD08-4793-BAA5-7DE24FE1C770}" type="pres">
      <dgm:prSet presAssocID="{6785EBD2-0A49-45DF-AEFE-EF2D50383B48}" presName="composite" presStyleCnt="0"/>
      <dgm:spPr/>
    </dgm:pt>
    <dgm:pt modelId="{38AB3F78-5006-4851-97B5-2AB04DD95980}" type="pres">
      <dgm:prSet presAssocID="{6785EBD2-0A49-45DF-AEFE-EF2D50383B48}" presName="imgShp" presStyleLbl="fgImgPlace1" presStyleIdx="4" presStyleCnt="6"/>
      <dgm:spPr>
        <a:solidFill>
          <a:srgbClr val="CCFFCC"/>
        </a:solidFill>
      </dgm:spPr>
    </dgm:pt>
    <dgm:pt modelId="{CB0D1CB7-B9ED-4825-8838-0E7D9D24CC6D}" type="pres">
      <dgm:prSet presAssocID="{6785EBD2-0A49-45DF-AEFE-EF2D50383B48}" presName="txShp" presStyleLbl="node1" presStyleIdx="4" presStyleCnt="6" custLinFactNeighborY="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2F616-C95F-44CA-B543-B24E8218B3C8}" type="pres">
      <dgm:prSet presAssocID="{9B09BC0C-E40D-4DA9-BFAE-B40E205325C6}" presName="spacing" presStyleCnt="0"/>
      <dgm:spPr/>
    </dgm:pt>
    <dgm:pt modelId="{2D47DF63-2DA4-48CC-A25F-2A1EECA8033D}" type="pres">
      <dgm:prSet presAssocID="{BC7C5570-C070-4B22-A4F4-910092BA08F5}" presName="composite" presStyleCnt="0"/>
      <dgm:spPr/>
    </dgm:pt>
    <dgm:pt modelId="{E3AFE558-6619-408C-A925-C9A64CBD3E02}" type="pres">
      <dgm:prSet presAssocID="{BC7C5570-C070-4B22-A4F4-910092BA08F5}" presName="imgShp" presStyleLbl="fgImgPlace1" presStyleIdx="5" presStyleCnt="6"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6092C364-F426-4B1B-A38C-5567705F43EE}" type="pres">
      <dgm:prSet presAssocID="{BC7C5570-C070-4B22-A4F4-910092BA08F5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B6A7C3-DA88-49FC-8E18-605DF047135A}" srcId="{BBE45E04-7DD0-4CFD-86FD-C787AA07F387}" destId="{BC7C5570-C070-4B22-A4F4-910092BA08F5}" srcOrd="5" destOrd="0" parTransId="{F331798A-7D17-45B2-93DA-54764162604F}" sibTransId="{5E49A218-2405-4087-9698-4FC0F0A990E7}"/>
    <dgm:cxn modelId="{1FFFE624-0C79-40E2-8A7E-9CBC65F0FDC7}" type="presOf" srcId="{6785EBD2-0A49-45DF-AEFE-EF2D50383B48}" destId="{CB0D1CB7-B9ED-4825-8838-0E7D9D24CC6D}" srcOrd="0" destOrd="0" presId="urn:microsoft.com/office/officeart/2005/8/layout/vList3"/>
    <dgm:cxn modelId="{B3F6A742-88C3-497D-96C8-FDAB6F14A598}" type="presOf" srcId="{BC7C5570-C070-4B22-A4F4-910092BA08F5}" destId="{6092C364-F426-4B1B-A38C-5567705F43EE}" srcOrd="0" destOrd="0" presId="urn:microsoft.com/office/officeart/2005/8/layout/vList3"/>
    <dgm:cxn modelId="{3FEF72F5-ABF0-465F-BCE6-52C19161124A}" type="presOf" srcId="{64455366-4DD3-45AF-853E-BD44B8FEB2EA}" destId="{356A504C-BC29-47A7-BC1B-A7FE5E7E24A5}" srcOrd="0" destOrd="0" presId="urn:microsoft.com/office/officeart/2005/8/layout/vList3"/>
    <dgm:cxn modelId="{A0E30F6F-8417-4E75-8FFE-E8460D81AFDD}" type="presOf" srcId="{64D7CE36-666C-487C-8836-7EC9AA4DC600}" destId="{555BEF8F-6BAB-47AE-A6B9-8886D7AF6EE2}" srcOrd="0" destOrd="0" presId="urn:microsoft.com/office/officeart/2005/8/layout/vList3"/>
    <dgm:cxn modelId="{F19B03E9-332E-4601-BFE8-A13E7C0F591E}" srcId="{BBE45E04-7DD0-4CFD-86FD-C787AA07F387}" destId="{6785EBD2-0A49-45DF-AEFE-EF2D50383B48}" srcOrd="4" destOrd="0" parTransId="{C5A2AAE2-ED36-41B9-BEC7-64A2525DFE4B}" sibTransId="{9B09BC0C-E40D-4DA9-BFAE-B40E205325C6}"/>
    <dgm:cxn modelId="{D5175423-8010-4ABF-A9E6-BEAE59A4E42A}" srcId="{BBE45E04-7DD0-4CFD-86FD-C787AA07F387}" destId="{B1F73DE0-9914-4F05-B9DD-67B07DFB2FE2}" srcOrd="2" destOrd="0" parTransId="{614F5215-4260-4545-9987-EA5A7DA5D168}" sibTransId="{0EF0EE1B-C02E-4AA9-B608-C3FE5F3FDC0C}"/>
    <dgm:cxn modelId="{83394238-69A1-47AB-9D7B-3933C8804762}" type="presOf" srcId="{409FE0B8-B757-45D2-8EBA-8CECD9993242}" destId="{F707A5A8-9EA9-428D-B90D-E33EE47CD1EF}" srcOrd="0" destOrd="0" presId="urn:microsoft.com/office/officeart/2005/8/layout/vList3"/>
    <dgm:cxn modelId="{D5B2C446-C215-439D-A4F9-2776F0C3CEC7}" type="presOf" srcId="{B1F73DE0-9914-4F05-B9DD-67B07DFB2FE2}" destId="{CED42670-9DF3-41BB-9DEC-A5792B2E9C51}" srcOrd="0" destOrd="0" presId="urn:microsoft.com/office/officeart/2005/8/layout/vList3"/>
    <dgm:cxn modelId="{2A73932B-CE8E-4252-A366-A47411D091D3}" srcId="{BBE45E04-7DD0-4CFD-86FD-C787AA07F387}" destId="{64D7CE36-666C-487C-8836-7EC9AA4DC600}" srcOrd="0" destOrd="0" parTransId="{739B54BC-985A-45C1-864A-B3684B1B59B5}" sibTransId="{BACA80C0-B919-49A3-A978-57E9536390AC}"/>
    <dgm:cxn modelId="{D7829AD9-2818-40EF-B434-8CC2AB76F271}" srcId="{BBE45E04-7DD0-4CFD-86FD-C787AA07F387}" destId="{64455366-4DD3-45AF-853E-BD44B8FEB2EA}" srcOrd="3" destOrd="0" parTransId="{2EA5C34A-6FC5-40E8-AA12-D96636B69828}" sibTransId="{C6B3807E-5AE8-4BDA-9C5C-5C6131BC0166}"/>
    <dgm:cxn modelId="{9545E2B2-8F22-4356-9F4A-FC30FED9FF09}" type="presOf" srcId="{BBE45E04-7DD0-4CFD-86FD-C787AA07F387}" destId="{05CDDE36-ADE1-48B9-9E42-A5549618E541}" srcOrd="0" destOrd="0" presId="urn:microsoft.com/office/officeart/2005/8/layout/vList3"/>
    <dgm:cxn modelId="{38B1EE0F-5E33-47F5-9E09-CA9FB624CEA4}" srcId="{BBE45E04-7DD0-4CFD-86FD-C787AA07F387}" destId="{409FE0B8-B757-45D2-8EBA-8CECD9993242}" srcOrd="1" destOrd="0" parTransId="{B6088DD6-5F15-48B9-964C-A428463A174D}" sibTransId="{DA7ADF59-2111-49B4-9692-73804E5F25CB}"/>
    <dgm:cxn modelId="{A7749284-902D-438B-A77B-B44450A65534}" type="presParOf" srcId="{05CDDE36-ADE1-48B9-9E42-A5549618E541}" destId="{AFB719A4-2256-4096-9D13-1EEB168411B4}" srcOrd="0" destOrd="0" presId="urn:microsoft.com/office/officeart/2005/8/layout/vList3"/>
    <dgm:cxn modelId="{F6F13D9B-ECD4-4C9F-91DC-BD30CA9E7302}" type="presParOf" srcId="{AFB719A4-2256-4096-9D13-1EEB168411B4}" destId="{774C8636-DBCE-49E6-8C98-AE35340C606C}" srcOrd="0" destOrd="0" presId="urn:microsoft.com/office/officeart/2005/8/layout/vList3"/>
    <dgm:cxn modelId="{019EBCFF-243C-4B1B-A6F3-FC7C577E863C}" type="presParOf" srcId="{AFB719A4-2256-4096-9D13-1EEB168411B4}" destId="{555BEF8F-6BAB-47AE-A6B9-8886D7AF6EE2}" srcOrd="1" destOrd="0" presId="urn:microsoft.com/office/officeart/2005/8/layout/vList3"/>
    <dgm:cxn modelId="{5427D845-D7DD-42D1-86D7-CBB22310F526}" type="presParOf" srcId="{05CDDE36-ADE1-48B9-9E42-A5549618E541}" destId="{C83C7C15-990C-4A39-9D7C-625A8639E3E5}" srcOrd="1" destOrd="0" presId="urn:microsoft.com/office/officeart/2005/8/layout/vList3"/>
    <dgm:cxn modelId="{CC6BEBA0-F7C9-4EA3-A02E-E7E125A35295}" type="presParOf" srcId="{05CDDE36-ADE1-48B9-9E42-A5549618E541}" destId="{EA764F32-D522-4B8B-BC1F-9B63ED6B423C}" srcOrd="2" destOrd="0" presId="urn:microsoft.com/office/officeart/2005/8/layout/vList3"/>
    <dgm:cxn modelId="{9D91CDC9-2323-47E0-BD08-5A025C078F35}" type="presParOf" srcId="{EA764F32-D522-4B8B-BC1F-9B63ED6B423C}" destId="{1017E1C9-6496-4CC2-AA90-9177FF70F658}" srcOrd="0" destOrd="0" presId="urn:microsoft.com/office/officeart/2005/8/layout/vList3"/>
    <dgm:cxn modelId="{A90D49A2-B947-454D-A8D4-9AC364055839}" type="presParOf" srcId="{EA764F32-D522-4B8B-BC1F-9B63ED6B423C}" destId="{F707A5A8-9EA9-428D-B90D-E33EE47CD1EF}" srcOrd="1" destOrd="0" presId="urn:microsoft.com/office/officeart/2005/8/layout/vList3"/>
    <dgm:cxn modelId="{EFA36E73-5B7F-4511-BA9D-89F08684FF67}" type="presParOf" srcId="{05CDDE36-ADE1-48B9-9E42-A5549618E541}" destId="{F4F2477F-8DFA-4753-ACAC-0841CDA519EB}" srcOrd="3" destOrd="0" presId="urn:microsoft.com/office/officeart/2005/8/layout/vList3"/>
    <dgm:cxn modelId="{F32EB3C1-D054-48BF-B9BA-583A0B492AB3}" type="presParOf" srcId="{05CDDE36-ADE1-48B9-9E42-A5549618E541}" destId="{A3B6DD38-80D1-4EC8-AA81-9F067C31E5AC}" srcOrd="4" destOrd="0" presId="urn:microsoft.com/office/officeart/2005/8/layout/vList3"/>
    <dgm:cxn modelId="{0A3A5D17-9C8F-4BC9-B872-E5C919370E87}" type="presParOf" srcId="{A3B6DD38-80D1-4EC8-AA81-9F067C31E5AC}" destId="{3B1F6DDA-3A43-49AA-825F-03BA2C4F094C}" srcOrd="0" destOrd="0" presId="urn:microsoft.com/office/officeart/2005/8/layout/vList3"/>
    <dgm:cxn modelId="{D9C7E03E-D51B-4861-87EA-8E317D0CEC1D}" type="presParOf" srcId="{A3B6DD38-80D1-4EC8-AA81-9F067C31E5AC}" destId="{CED42670-9DF3-41BB-9DEC-A5792B2E9C51}" srcOrd="1" destOrd="0" presId="urn:microsoft.com/office/officeart/2005/8/layout/vList3"/>
    <dgm:cxn modelId="{731CBBB4-DA3F-4D8E-B96C-73FC6401931D}" type="presParOf" srcId="{05CDDE36-ADE1-48B9-9E42-A5549618E541}" destId="{799F30C6-4DCE-423F-9D0B-C28C6A64F75C}" srcOrd="5" destOrd="0" presId="urn:microsoft.com/office/officeart/2005/8/layout/vList3"/>
    <dgm:cxn modelId="{D20B5CCB-8B37-46A4-88E2-6C36B95C990E}" type="presParOf" srcId="{05CDDE36-ADE1-48B9-9E42-A5549618E541}" destId="{D24CC558-8123-4F68-92A0-2E70EAEB5BAB}" srcOrd="6" destOrd="0" presId="urn:microsoft.com/office/officeart/2005/8/layout/vList3"/>
    <dgm:cxn modelId="{D0F7A236-4032-45B1-8BDF-0BF43250F4F6}" type="presParOf" srcId="{D24CC558-8123-4F68-92A0-2E70EAEB5BAB}" destId="{54A93203-CA53-4DB2-A03C-C623F40945B6}" srcOrd="0" destOrd="0" presId="urn:microsoft.com/office/officeart/2005/8/layout/vList3"/>
    <dgm:cxn modelId="{6BEB263A-0DE3-406B-9BFF-6A60F23F8A9E}" type="presParOf" srcId="{D24CC558-8123-4F68-92A0-2E70EAEB5BAB}" destId="{356A504C-BC29-47A7-BC1B-A7FE5E7E24A5}" srcOrd="1" destOrd="0" presId="urn:microsoft.com/office/officeart/2005/8/layout/vList3"/>
    <dgm:cxn modelId="{F8D8EBD3-CE52-42BF-973A-3CEE77B8A412}" type="presParOf" srcId="{05CDDE36-ADE1-48B9-9E42-A5549618E541}" destId="{BC7BEE00-E470-4378-867E-521842440564}" srcOrd="7" destOrd="0" presId="urn:microsoft.com/office/officeart/2005/8/layout/vList3"/>
    <dgm:cxn modelId="{4A6EA147-450B-43AE-9C23-F71E7FCF4343}" type="presParOf" srcId="{05CDDE36-ADE1-48B9-9E42-A5549618E541}" destId="{019F88B9-FD08-4793-BAA5-7DE24FE1C770}" srcOrd="8" destOrd="0" presId="urn:microsoft.com/office/officeart/2005/8/layout/vList3"/>
    <dgm:cxn modelId="{B77392A2-033F-4405-9764-A4E44F3C89D6}" type="presParOf" srcId="{019F88B9-FD08-4793-BAA5-7DE24FE1C770}" destId="{38AB3F78-5006-4851-97B5-2AB04DD95980}" srcOrd="0" destOrd="0" presId="urn:microsoft.com/office/officeart/2005/8/layout/vList3"/>
    <dgm:cxn modelId="{E10E385C-BE60-48B1-AF13-B18B4B5E3B7F}" type="presParOf" srcId="{019F88B9-FD08-4793-BAA5-7DE24FE1C770}" destId="{CB0D1CB7-B9ED-4825-8838-0E7D9D24CC6D}" srcOrd="1" destOrd="0" presId="urn:microsoft.com/office/officeart/2005/8/layout/vList3"/>
    <dgm:cxn modelId="{BA48515A-0A83-4D79-980D-6EC90F110027}" type="presParOf" srcId="{05CDDE36-ADE1-48B9-9E42-A5549618E541}" destId="{0002F616-C95F-44CA-B543-B24E8218B3C8}" srcOrd="9" destOrd="0" presId="urn:microsoft.com/office/officeart/2005/8/layout/vList3"/>
    <dgm:cxn modelId="{9CE7CF58-BF4E-4D1A-A4AE-5512F0A25DAE}" type="presParOf" srcId="{05CDDE36-ADE1-48B9-9E42-A5549618E541}" destId="{2D47DF63-2DA4-48CC-A25F-2A1EECA8033D}" srcOrd="10" destOrd="0" presId="urn:microsoft.com/office/officeart/2005/8/layout/vList3"/>
    <dgm:cxn modelId="{19350E3F-DE79-48F0-ACA2-49D318EEFC75}" type="presParOf" srcId="{2D47DF63-2DA4-48CC-A25F-2A1EECA8033D}" destId="{E3AFE558-6619-408C-A925-C9A64CBD3E02}" srcOrd="0" destOrd="0" presId="urn:microsoft.com/office/officeart/2005/8/layout/vList3"/>
    <dgm:cxn modelId="{3FB3CC0A-D513-48C8-AEDD-CD0B98343338}" type="presParOf" srcId="{2D47DF63-2DA4-48CC-A25F-2A1EECA8033D}" destId="{6092C364-F426-4B1B-A38C-5567705F43EE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767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2676" y="0"/>
            <a:ext cx="2916767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EF272-EB8D-400B-8E4B-CC4A0A8D4F02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253"/>
            <a:ext cx="5384800" cy="4440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2"/>
            <a:ext cx="2916767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2676" y="9372792"/>
            <a:ext cx="2916767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C79DB-BFF6-42E1-B7A7-DE858B5346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8525" y="739775"/>
            <a:ext cx="4933950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ADA8B-CE4B-48B5-B8C1-DD6519CB4BA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25EF0C9-EB9D-414C-90D9-DF78B7F7AF7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383F4F-0400-4A93-8978-B382ACCB4F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med">
    <p:blinds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резентация УРФО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0"/>
            <a:ext cx="9156700" cy="6870701"/>
          </a:xfrm>
          <a:prstGeom prst="rect">
            <a:avLst/>
          </a:prstGeom>
          <a:noFill/>
        </p:spPr>
      </p:pic>
      <p:pic>
        <p:nvPicPr>
          <p:cNvPr id="1027" name="Picture 3" descr="C:\Users\User\Desktop\Презентация УРФО\Титул.jpg"/>
          <p:cNvPicPr>
            <a:picLocks noChangeAspect="1" noChangeArrowheads="1"/>
          </p:cNvPicPr>
          <p:nvPr/>
        </p:nvPicPr>
        <p:blipFill>
          <a:blip r:embed="rId3"/>
          <a:srcRect l="104" r="104" b="92"/>
          <a:stretch>
            <a:fillRect/>
          </a:stretch>
        </p:blipFill>
        <p:spPr bwMode="auto">
          <a:xfrm>
            <a:off x="-32" y="-6350"/>
            <a:ext cx="9144000" cy="68643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105476"/>
            <a:ext cx="8572560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  <a:t>Опыт внедрения элементов практико-ориентированного обучения в </a:t>
            </a:r>
            <a: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  <a:t>образовательный </a:t>
            </a:r>
            <a: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  <a:t>процесс </a:t>
            </a:r>
            <a:r>
              <a:rPr lang="ru-RU" sz="2800" b="1" dirty="0" smtClean="0">
                <a:solidFill>
                  <a:srgbClr val="0000FF"/>
                </a:solidFill>
                <a:latin typeface="Bookman Old Style" pitchFamily="18" charset="0"/>
              </a:rPr>
              <a:t>ГБПОУ «Курганский государственный колледж»</a:t>
            </a:r>
            <a:endParaRPr lang="ru-RU" sz="2500" b="1" dirty="0">
              <a:ln w="50800"/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4071942"/>
            <a:ext cx="4188967" cy="142192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Кеппер</a:t>
            </a:r>
            <a:r>
              <a:rPr lang="ru-RU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 Нина Александровна –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 заведующая кафедрой 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строительства и архитектуры, 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Почетный работник СПО</a:t>
            </a:r>
            <a:endParaRPr lang="ru-RU" b="1" dirty="0" smtClean="0">
              <a:ln w="50800"/>
              <a:solidFill>
                <a:srgbClr val="FFFFCC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 advClick="0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3697" y="71414"/>
            <a:ext cx="884889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ЗАДАЧИ НАУЧНО-МЕТОДИЧЕСКОЙ ЛАБОРАТОРИИ:</a:t>
            </a:r>
            <a:endParaRPr lang="ru-RU" sz="24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-1357354" y="650884"/>
          <a:ext cx="11930146" cy="6064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1472" y="714356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Bookman Old Style" pitchFamily="18" charset="0"/>
              </a:rPr>
              <a:t>1</a:t>
            </a:r>
            <a:endParaRPr lang="ru-RU" sz="4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873741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CFFCC"/>
                </a:solidFill>
                <a:latin typeface="Bookman Old Style" pitchFamily="18" charset="0"/>
              </a:rPr>
              <a:t>2</a:t>
            </a:r>
            <a:endParaRPr lang="ru-RU" sz="4400" b="1" dirty="0">
              <a:solidFill>
                <a:srgbClr val="CCFFCC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2873873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Bookman Old Style" pitchFamily="18" charset="0"/>
              </a:rPr>
              <a:t>3</a:t>
            </a:r>
            <a:endParaRPr lang="ru-RU" sz="4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975" y="3874005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CFFCC"/>
                </a:solidFill>
                <a:latin typeface="Bookman Old Style" pitchFamily="18" charset="0"/>
              </a:rPr>
              <a:t>4</a:t>
            </a:r>
            <a:endParaRPr lang="ru-RU" sz="4400" b="1" dirty="0">
              <a:solidFill>
                <a:srgbClr val="CCFFCC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730733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Bookman Old Style" pitchFamily="18" charset="0"/>
              </a:rPr>
              <a:t>1</a:t>
            </a:r>
            <a:endParaRPr lang="ru-RU" sz="4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4929198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Bookman Old Style" pitchFamily="18" charset="0"/>
              </a:rPr>
              <a:t>5</a:t>
            </a:r>
            <a:endParaRPr lang="ru-RU" sz="4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975" y="5929330"/>
            <a:ext cx="5565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CFFCC"/>
                </a:solidFill>
                <a:latin typeface="Bookman Old Style" pitchFamily="18" charset="0"/>
              </a:rPr>
              <a:t>6</a:t>
            </a:r>
            <a:endParaRPr lang="ru-RU" sz="4400" b="1" dirty="0">
              <a:solidFill>
                <a:srgbClr val="CCFFCC"/>
              </a:solidFill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2928934"/>
            <a:ext cx="7429552" cy="7848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1500" b="1" dirty="0" smtClean="0">
                <a:ln w="50800"/>
                <a:solidFill>
                  <a:srgbClr val="000099"/>
                </a:solidFill>
                <a:latin typeface="Bookman Old Style" pitchFamily="18" charset="0"/>
              </a:rPr>
              <a:t>Координация деятельности функционирующих на базе колледжа учебно-методического центра, регионального координационного центра движения </a:t>
            </a:r>
            <a:r>
              <a:rPr lang="en-US" sz="1500" b="1" dirty="0" smtClean="0">
                <a:ln w="50800"/>
                <a:solidFill>
                  <a:srgbClr val="000099"/>
                </a:solidFill>
                <a:latin typeface="Bookman Old Style" pitchFamily="18" charset="0"/>
              </a:rPr>
              <a:t>WSR</a:t>
            </a:r>
            <a:r>
              <a:rPr lang="ru-RU" sz="1500" b="1" dirty="0" smtClean="0">
                <a:ln w="50800"/>
                <a:solidFill>
                  <a:srgbClr val="000099"/>
                </a:solidFill>
                <a:latin typeface="Bookman Old Style" pitchFamily="18" charset="0"/>
              </a:rPr>
              <a:t>, специализированного центр компетенций.</a:t>
            </a:r>
            <a:endParaRPr lang="ru-RU" sz="1500" b="1" dirty="0">
              <a:ln w="50800"/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4048788"/>
            <a:ext cx="7429536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15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Разработка научно-методических материалов по вопросам внедрения ФГОС по ТОП-50 и подготовки по стандартам </a:t>
            </a:r>
            <a:r>
              <a:rPr lang="en-US" sz="15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WSR</a:t>
            </a:r>
            <a:r>
              <a:rPr lang="ru-RU" sz="15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.</a:t>
            </a:r>
            <a:endParaRPr lang="ru-RU" sz="15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57290" y="5143512"/>
            <a:ext cx="73581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smtClean="0">
                <a:solidFill>
                  <a:srgbClr val="000099"/>
                </a:solidFill>
                <a:latin typeface="Bookman Old Style" pitchFamily="18" charset="0"/>
              </a:rPr>
              <a:t>Оказание консультативной и  методической помощи участникам сети. </a:t>
            </a:r>
            <a:endParaRPr lang="ru-RU" sz="15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57290" y="6072206"/>
            <a:ext cx="7429552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15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Распространения лучших практик подготовки  в  области «Строительство».</a:t>
            </a:r>
            <a:endParaRPr lang="ru-RU" sz="15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Презентация УРФО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5" name="Подзаголовок 26"/>
          <p:cNvSpPr txBox="1">
            <a:spLocks/>
          </p:cNvSpPr>
          <p:nvPr/>
        </p:nvSpPr>
        <p:spPr>
          <a:xfrm>
            <a:off x="447645" y="3429000"/>
            <a:ext cx="8696356" cy="207167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42852"/>
            <a:ext cx="471490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 algn="ctr">
              <a:lnSpc>
                <a:spcPct val="11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РУБРИКИ «ИННОВАЦИОННОГО ВЕСТНИКА - 2018»: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Инновации в управлении образовательными организациями;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Опыт апробации стандартов ТОП-50;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Опыт взаимодействия  с работодателями и </a:t>
            </a:r>
            <a:r>
              <a:rPr lang="ru-RU" sz="2000" b="1" dirty="0" err="1" smtClean="0">
                <a:solidFill>
                  <a:srgbClr val="000099"/>
                </a:solidFill>
                <a:latin typeface="Bookman Old Style" pitchFamily="18" charset="0"/>
              </a:rPr>
              <a:t>бизнес-сообществом</a:t>
            </a: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 по внедрению модели дуального обучения;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Опыт подготовки участников Чемпионатов </a:t>
            </a:r>
            <a:r>
              <a:rPr lang="en-US" sz="2000" b="1" dirty="0" err="1" smtClean="0">
                <a:solidFill>
                  <a:srgbClr val="000099"/>
                </a:solidFill>
                <a:latin typeface="Bookman Old Style" pitchFamily="18" charset="0"/>
              </a:rPr>
              <a:t>WorldSkills</a:t>
            </a: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;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Современные образовательные технологии;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Опыт развития сетевого взаимодействия.</a:t>
            </a:r>
            <a:endParaRPr lang="ru-RU" sz="20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pic>
        <p:nvPicPr>
          <p:cNvPr id="8195" name="Picture 3" descr="C:\Users\User\Desktop\Презентация УРФО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66"/>
            <a:ext cx="4242877" cy="60007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6143636" y="3415640"/>
            <a:ext cx="2571768" cy="870616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Подготовка студентов к участию в чемпионат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ом движении Молодые профессионалы </a:t>
            </a:r>
            <a:r>
              <a:rPr lang="en-US" sz="1300" b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WSR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6143636" y="2064894"/>
            <a:ext cx="2571767" cy="120786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Трудоустройство выпускников, закрепление наставника от производства на период адаптации на рабочем месте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469259" y="2058317"/>
            <a:ext cx="2602543" cy="120786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Помощь в организации практического обучения: уроки на производстве, </a:t>
            </a:r>
          </a:p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 экскурсии, практические семинары, стажировки преподавателей  и т.д.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498066" y="1058185"/>
            <a:ext cx="2573736" cy="79917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CCFF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500034" y="3558515"/>
            <a:ext cx="2573736" cy="79917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Совершенствование материально-технической базы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00034" y="4630085"/>
            <a:ext cx="2571768" cy="870617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Социальная поддержка: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 выплата именных стипендий,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грамоты, благодарственные письма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6143636" y="4444739"/>
            <a:ext cx="2573736" cy="1127401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Организация и проведение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о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лимпиад, конкурсов профессионального мастерства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, профессиональных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праздников и др.</a:t>
            </a:r>
            <a:endParaRPr lang="ru-RU" sz="13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3286116" y="1058185"/>
            <a:ext cx="2573736" cy="79917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Участие в </a:t>
            </a:r>
            <a:r>
              <a:rPr kumimoji="0" lang="ru-RU" sz="13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софинансировании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инновационных проектов</a:t>
            </a:r>
          </a:p>
        </p:txBody>
      </p:sp>
      <p:sp>
        <p:nvSpPr>
          <p:cNvPr id="86030" name="Rectangle 14"/>
          <p:cNvSpPr>
            <a:spLocks noChangeArrowheads="1"/>
          </p:cNvSpPr>
          <p:nvPr/>
        </p:nvSpPr>
        <p:spPr bwMode="auto">
          <a:xfrm>
            <a:off x="500034" y="5739410"/>
            <a:ext cx="2602543" cy="761424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Создание базовых кафедр дуального обучения, учебно-производственных участков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3355586" y="5701655"/>
            <a:ext cx="2573736" cy="79917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Помощь в кадровом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обеспечении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87791"/>
            <a:ext cx="785818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ФОРМЫ УЧАСТИЯ КРОО «СОЮЗ СТРОИТЕЛЕЙ» </a:t>
            </a:r>
          </a:p>
          <a:p>
            <a:pPr algn="ctr"/>
            <a:r>
              <a:rPr lang="ru-RU" sz="22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В ОБРАЗОВАТЕЛЬНОМ ПРОЦЕССЕ</a:t>
            </a:r>
            <a:endParaRPr lang="ru-RU" sz="22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6143636" y="1044824"/>
            <a:ext cx="2573736" cy="79917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Участие в демонстрационном экзамене</a:t>
            </a:r>
            <a:r>
              <a:rPr kumimoji="0" lang="ru-RU" sz="13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 по методике </a:t>
            </a:r>
            <a:r>
              <a:rPr kumimoji="0" lang="en-US" sz="13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WSR </a:t>
            </a:r>
            <a:r>
              <a:rPr kumimoji="0" lang="ru-RU" sz="13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в качестве экспертов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1472" y="1142984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Arial" pitchFamily="34" charset="0"/>
              </a:rPr>
              <a:t>Разработка совместных практико-ориентированных проектов</a:t>
            </a:r>
            <a:endParaRPr lang="ru-RU" sz="1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>
              <a:solidFill>
                <a:srgbClr val="002060"/>
              </a:solidFill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rot="5400000">
            <a:off x="4221983" y="5279216"/>
            <a:ext cx="701019" cy="984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16200000" flipV="1">
            <a:off x="3036083" y="1893083"/>
            <a:ext cx="785818" cy="714380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5400000">
            <a:off x="3071802" y="4357694"/>
            <a:ext cx="428628" cy="428628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6143636" y="5715016"/>
            <a:ext cx="2573736" cy="799179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Финансовая помощь, участие а Попечительском совете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/>
          <a:srcRect l="7241" t="57143" r="73392" b="7143"/>
          <a:stretch>
            <a:fillRect/>
          </a:stretch>
        </p:blipFill>
        <p:spPr bwMode="auto">
          <a:xfrm>
            <a:off x="3521861" y="2643182"/>
            <a:ext cx="21717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2" name="Прямая со стрелкой 41"/>
          <p:cNvCxnSpPr/>
          <p:nvPr/>
        </p:nvCxnSpPr>
        <p:spPr>
          <a:xfrm rot="16200000" flipV="1">
            <a:off x="4284861" y="2287379"/>
            <a:ext cx="720000" cy="2846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5357818" y="1857365"/>
            <a:ext cx="785818" cy="785817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5357818" y="2857497"/>
            <a:ext cx="785818" cy="500065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5357818" y="3714752"/>
            <a:ext cx="785818" cy="1589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643570" y="4357694"/>
            <a:ext cx="500066" cy="285753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0800000">
            <a:off x="3121306" y="3000372"/>
            <a:ext cx="664876" cy="357190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rot="10800000" flipV="1">
            <a:off x="3143240" y="3786190"/>
            <a:ext cx="642942" cy="4712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5400000">
            <a:off x="2996430" y="4861694"/>
            <a:ext cx="936562" cy="785818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16200000" flipH="1">
            <a:off x="5286380" y="4786322"/>
            <a:ext cx="928694" cy="928694"/>
          </a:xfrm>
          <a:prstGeom prst="straightConnector1">
            <a:avLst/>
          </a:prstGeom>
          <a:ln w="285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Documents and Settings\Преподователь\Рабочий стол\Фото\IMG_3100.jpg"/>
          <p:cNvPicPr>
            <a:picLocks noChangeAspect="1" noChangeArrowheads="1"/>
          </p:cNvPicPr>
          <p:nvPr/>
        </p:nvPicPr>
        <p:blipFill>
          <a:blip r:embed="rId3" cstate="print"/>
          <a:srcRect l="-3333"/>
          <a:stretch>
            <a:fillRect/>
          </a:stretch>
        </p:blipFill>
        <p:spPr bwMode="auto">
          <a:xfrm>
            <a:off x="142844" y="3857628"/>
            <a:ext cx="4571968" cy="2946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Shhekina_JV\Desktop\Новая папка\CZzD11RTC0w.jpg"/>
          <p:cNvPicPr>
            <a:picLocks noChangeAspect="1" noChangeArrowheads="1"/>
          </p:cNvPicPr>
          <p:nvPr/>
        </p:nvPicPr>
        <p:blipFill>
          <a:blip r:embed="rId4" cstate="print"/>
          <a:srcRect t="3704"/>
          <a:stretch>
            <a:fillRect/>
          </a:stretch>
        </p:blipFill>
        <p:spPr bwMode="auto">
          <a:xfrm>
            <a:off x="4786314" y="3857628"/>
            <a:ext cx="407196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14282" y="71414"/>
            <a:ext cx="8786874" cy="49244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ДИЗАЙН-СТУДИЯ</a:t>
            </a:r>
            <a:endParaRPr lang="ru-RU" sz="26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" name="Picture 13" descr="C:\Users\User\Documents\ReceivedFiles\Щекина Юлия Валентиновна\АРТ-профи\Ролик\Арт-профи\Рисунок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571480"/>
            <a:ext cx="4357718" cy="3271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4" descr="C:\Users\User\Documents\ReceivedFiles\Щекина Юлия Валентиновна\АРТ-профи\Ролик\Арт-профи\Рисунок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1" y="571480"/>
            <a:ext cx="4429157" cy="332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Юля\Рабочий стол\Backgroun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-142900"/>
            <a:ext cx="9286908" cy="70009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-95746"/>
            <a:ext cx="7500990" cy="3847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1900" b="1" dirty="0">
              <a:ln w="5080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5" descr="C:\Documents and Settings\Юля\Мои документы\ReceivedFiles\Шалаевский Максим Николаевич\Эмблема Без фо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214446" cy="1214446"/>
          </a:xfrm>
          <a:prstGeom prst="rect">
            <a:avLst/>
          </a:prstGeom>
          <a:noFill/>
        </p:spPr>
      </p:pic>
      <p:sp>
        <p:nvSpPr>
          <p:cNvPr id="16386" name="AutoShape 2" descr="https://pp.vk.me/c627730/v627730832/217a1/fSsKj9LCWSM.jpg"/>
          <p:cNvSpPr>
            <a:spLocks noChangeAspect="1" noChangeArrowheads="1"/>
          </p:cNvSpPr>
          <p:nvPr/>
        </p:nvSpPr>
        <p:spPr bwMode="auto">
          <a:xfrm>
            <a:off x="155575" y="-3894138"/>
            <a:ext cx="12192000" cy="81248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pp.vk.me/c627730/v627730832/217a1/fSsKj9LCWSM.jpg"/>
          <p:cNvSpPr>
            <a:spLocks noChangeAspect="1" noChangeArrowheads="1"/>
          </p:cNvSpPr>
          <p:nvPr/>
        </p:nvSpPr>
        <p:spPr bwMode="auto">
          <a:xfrm>
            <a:off x="155575" y="-3894138"/>
            <a:ext cx="12192000" cy="81248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Диплом Федоровой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1457400"/>
            <a:ext cx="9324528" cy="5400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0765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Международный фестиваль «Золотая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АрхИдея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2018»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		</a:t>
            </a:r>
            <a:endParaRPr lang="ru-RU" sz="24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User\Desktop\Презентация УРФ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Users\User\Documents\ReceivedFiles\Щекина Юлия Валентиновна\АРТ-профи\Памятник Чернобыльцам\26 апреля открытие\IMG_17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90610"/>
            <a:ext cx="42862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-71470" y="0"/>
            <a:ext cx="51435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rgbClr val="CCFFCC"/>
                </a:solidFill>
                <a:latin typeface="Bookman Old Style" pitchFamily="18" charset="0"/>
              </a:rPr>
              <a:t>Социальный проект по благоустройству и озеленению территории «Памятник ликвидаторам аварии на Чернобыльской АЭС» </a:t>
            </a:r>
            <a:endParaRPr lang="ru-RU" b="1" dirty="0">
              <a:ln w="50800"/>
              <a:solidFill>
                <a:srgbClr val="CCFFCC"/>
              </a:solidFill>
              <a:latin typeface="Bookman Old Style" pitchFamily="18" charset="0"/>
            </a:endParaRPr>
          </a:p>
        </p:txBody>
      </p:sp>
      <p:pic>
        <p:nvPicPr>
          <p:cNvPr id="10" name="Picture 2" descr="C:\Documents and Settings\Преподаватель\Мои документы\ReceivedFiles\Юля Щекина\IMG_15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00504"/>
            <a:ext cx="42862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User\Documents\ReceivedFiles\Щекина Юлия Валентиновна\АРТ-профи\Ролик\инновационный проект\Аллея славы\17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804048"/>
            <a:ext cx="4071966" cy="305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C:\Users\User\Documents\ReceivedFiles\Щекина Юлия Валентиновна\АРТ-профи\Ролик\инновационный проект\Аллея славы\1к.jpg"/>
          <p:cNvPicPr>
            <a:picLocks noChangeAspect="1" noChangeArrowheads="1"/>
          </p:cNvPicPr>
          <p:nvPr/>
        </p:nvPicPr>
        <p:blipFill>
          <a:blip r:embed="rId6" cstate="print"/>
          <a:srcRect b="15538"/>
          <a:stretch>
            <a:fillRect/>
          </a:stretch>
        </p:blipFill>
        <p:spPr bwMode="auto">
          <a:xfrm>
            <a:off x="4786314" y="1214422"/>
            <a:ext cx="4071966" cy="2693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5143504" y="116283"/>
            <a:ext cx="3786182" cy="10397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ct val="114000"/>
              </a:lnSpc>
            </a:pPr>
            <a:r>
              <a:rPr lang="ru-RU" b="1" dirty="0" smtClean="0">
                <a:ln w="50800"/>
                <a:solidFill>
                  <a:srgbClr val="FFFFCC"/>
                </a:solidFill>
                <a:latin typeface="Bookman Old Style" pitchFamily="18" charset="0"/>
                <a:cs typeface="Times New Roman" pitchFamily="18" charset="0"/>
              </a:rPr>
              <a:t>Социальный проект реконструкции </a:t>
            </a:r>
          </a:p>
          <a:p>
            <a:pPr algn="ctr">
              <a:lnSpc>
                <a:spcPct val="114000"/>
              </a:lnSpc>
            </a:pPr>
            <a:r>
              <a:rPr lang="ru-RU" b="1" dirty="0" smtClean="0">
                <a:ln w="50800"/>
                <a:solidFill>
                  <a:srgbClr val="FFFFCC"/>
                </a:solidFill>
                <a:latin typeface="Bookman Old Style" pitchFamily="18" charset="0"/>
                <a:cs typeface="Times New Roman" pitchFamily="18" charset="0"/>
              </a:rPr>
              <a:t>«Аллеи Боевой Славы»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06"/>
          <a:stretch>
            <a:fillRect/>
          </a:stretch>
        </p:blipFill>
        <p:spPr>
          <a:xfrm>
            <a:off x="91881" y="3690528"/>
            <a:ext cx="4622995" cy="3096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83" r="3583" b="16666"/>
          <a:stretch>
            <a:fillRect/>
          </a:stretch>
        </p:blipFill>
        <p:spPr>
          <a:xfrm>
            <a:off x="4643439" y="660173"/>
            <a:ext cx="4429155" cy="312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98"/>
          <a:stretch>
            <a:fillRect/>
          </a:stretch>
        </p:blipFill>
        <p:spPr>
          <a:xfrm>
            <a:off x="4714877" y="3773517"/>
            <a:ext cx="4357687" cy="3013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437" y="-24"/>
            <a:ext cx="9072563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0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Дизайн – проект </a:t>
            </a:r>
            <a:r>
              <a:rPr lang="ru-RU" sz="2000" b="1" dirty="0" err="1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Уксянской</a:t>
            </a:r>
            <a:r>
              <a:rPr lang="ru-RU" sz="20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 </a:t>
            </a:r>
          </a:p>
          <a:p>
            <a:pPr algn="ctr">
              <a:defRPr/>
            </a:pPr>
            <a:r>
              <a:rPr lang="ru-RU" sz="20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средней общеобразовательной школы</a:t>
            </a:r>
            <a:endParaRPr lang="ru-RU" sz="20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" name="Picture 2" descr="Картинки по запросу уксянская школ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7258" y="714357"/>
            <a:ext cx="456618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Documents\ReceivedFiles\Черанева Надежда Васильевна (Приемная)\окна\DSCN2661.JPG"/>
          <p:cNvPicPr>
            <a:picLocks noChangeAspect="1" noChangeArrowheads="1"/>
          </p:cNvPicPr>
          <p:nvPr/>
        </p:nvPicPr>
        <p:blipFill>
          <a:blip r:embed="rId3" cstate="print"/>
          <a:srcRect b="14814"/>
          <a:stretch>
            <a:fillRect/>
          </a:stretch>
        </p:blipFill>
        <p:spPr bwMode="auto">
          <a:xfrm>
            <a:off x="142844" y="1214422"/>
            <a:ext cx="4429155" cy="283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7" y="-24"/>
            <a:ext cx="9072563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4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Муниципальное казенное общеобразовательное учреждение </a:t>
            </a:r>
            <a:r>
              <a:rPr lang="ru-RU" sz="2400" b="1" dirty="0" err="1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Куртамышского</a:t>
            </a:r>
            <a:r>
              <a:rPr lang="ru-RU" sz="24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 района «</a:t>
            </a:r>
            <a:r>
              <a:rPr lang="ru-RU" sz="2400" b="1" dirty="0" err="1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Нижневская</a:t>
            </a:r>
            <a:r>
              <a:rPr lang="ru-RU" sz="24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 средняя общеобразовательная школа»</a:t>
            </a:r>
          </a:p>
          <a:p>
            <a:pPr algn="ctr">
              <a:defRPr/>
            </a:pPr>
            <a:endParaRPr lang="ru-RU" sz="24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C:\Users\User\Desktop\Новая папка\IMG-864921996ca6c4977c7b9ddaef196cc8-V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93559" y="3929066"/>
            <a:ext cx="4549879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User\Documents\ReceivedFiles\Черанева Надежда Васильевна (Приемная)\мебель\20160830_114547.jpg"/>
          <p:cNvPicPr>
            <a:picLocks noChangeAspect="1" noChangeArrowheads="1"/>
          </p:cNvPicPr>
          <p:nvPr/>
        </p:nvPicPr>
        <p:blipFill>
          <a:blip r:embed="rId5" cstate="print"/>
          <a:srcRect l="5793" r="13097"/>
          <a:stretch>
            <a:fillRect/>
          </a:stretch>
        </p:blipFill>
        <p:spPr bwMode="auto">
          <a:xfrm rot="5400000">
            <a:off x="3998525" y="1951944"/>
            <a:ext cx="5504668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428" name="AutoShape 4" descr="https://zipview.mail.ru/get/188914c491ab0fe74cc657a2345444f2/41b371995c67f4836cf3f629f078c481?x-email=yulya_6718@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30" name="AutoShape 6" descr="https://zipview.mail.ru/get/188914c491ab0fe74cc657a2345444f2/41b371995c67f4836cf3f629f078c481?x-email=yulya_6718@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User\Desktop\25.04.18г\IMG_6528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142876" y="3762375"/>
            <a:ext cx="4643438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User\Desktop\25.04.18г\IMG_6154.JPG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t="6716"/>
          <a:stretch>
            <a:fillRect/>
          </a:stretch>
        </p:blipFill>
        <p:spPr bwMode="auto">
          <a:xfrm>
            <a:off x="0" y="1071546"/>
            <a:ext cx="4786314" cy="2976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User\Desktop\25.04.18г\172a6913.JPG"/>
          <p:cNvPicPr>
            <a:picLocks noChangeAspect="1" noChangeArrowheads="1"/>
          </p:cNvPicPr>
          <p:nvPr/>
        </p:nvPicPr>
        <p:blipFill>
          <a:blip r:embed="rId5"/>
          <a:srcRect t="1158" b="5019"/>
          <a:stretch>
            <a:fillRect/>
          </a:stretch>
        </p:blipFill>
        <p:spPr bwMode="auto">
          <a:xfrm>
            <a:off x="4892090" y="1071546"/>
            <a:ext cx="4109066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-32" y="-24"/>
            <a:ext cx="9144032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200" b="1" dirty="0" smtClean="0">
                <a:ln w="50800"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ОБЛАСТНОЙ КОНКУРС ПРОФЕССИОНАЛЬНОГО МАСТЕРСТВА «СЛАВИМ ЧЕЛОВЕКА ТРУДА» В НОМИНАЦИИ </a:t>
            </a:r>
          </a:p>
          <a:p>
            <a:pPr algn="ctr">
              <a:defRPr/>
            </a:pPr>
            <a:r>
              <a:rPr lang="ru-RU" sz="2200" b="1" dirty="0" smtClean="0">
                <a:ln w="50800"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«ЛУЧШЕЕ ЗВЕНО ПЛОТНИКОВ (МОНТАЖНИК ОКОН ПВХ)»</a:t>
            </a:r>
            <a:endParaRPr lang="ru-RU" sz="2200" b="1" dirty="0">
              <a:ln w="50800"/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32" y="-24"/>
            <a:ext cx="914403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400" b="1" dirty="0" smtClean="0">
                <a:ln w="50800"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ЗАСЕДАНИЕ УРАЛЬСКОГО СОВЕТА </a:t>
            </a:r>
          </a:p>
          <a:p>
            <a:pPr algn="ctr">
              <a:defRPr/>
            </a:pPr>
            <a:r>
              <a:rPr lang="ru-RU" sz="2400" b="1" dirty="0" smtClean="0">
                <a:ln w="50800"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«СОДРУЖЕСТВО В СФЕРЕ СТРОИТЕЛЬСТВА»</a:t>
            </a:r>
            <a:endParaRPr lang="ru-RU" sz="2400" b="1" dirty="0">
              <a:ln w="50800"/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User\Documents\ReceivedFiles\Семёнова Марина Леонидовна\2z-xFCBpO2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07071"/>
            <a:ext cx="8501122" cy="5665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резентация УРФ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User\Desktop\6.jpg"/>
          <p:cNvPicPr>
            <a:picLocks noChangeAspect="1" noChangeArrowheads="1"/>
          </p:cNvPicPr>
          <p:nvPr/>
        </p:nvPicPr>
        <p:blipFill>
          <a:blip r:embed="rId3" cstate="print"/>
          <a:srcRect l="4217" t="3297" r="3771" b="2198"/>
          <a:stretch>
            <a:fillRect/>
          </a:stretch>
        </p:blipFill>
        <p:spPr bwMode="auto">
          <a:xfrm>
            <a:off x="-32" y="-24"/>
            <a:ext cx="4696633" cy="6845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125.tif"/>
          <p:cNvPicPr>
            <a:picLocks noChangeAspect="1" noChangeArrowheads="1"/>
          </p:cNvPicPr>
          <p:nvPr/>
        </p:nvPicPr>
        <p:blipFill>
          <a:blip r:embed="rId4" cstate="print"/>
          <a:srcRect l="3146" t="859" r="7722" b="4167"/>
          <a:stretch>
            <a:fillRect/>
          </a:stretch>
        </p:blipFill>
        <p:spPr bwMode="auto">
          <a:xfrm rot="10800000">
            <a:off x="4572000" y="-24"/>
            <a:ext cx="4585235" cy="6858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7" name="Picture 7" descr="C:\Users\User\Documents\ReceivedFiles\Матасова Людмила Александровна\7-Облицовка плитки\Облицовка плитки 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8" y="3000372"/>
            <a:ext cx="5786444" cy="3857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User\Documents\ReceivedFiles\Матасова Людмила Александровна\7-Облицовка плитки\Облицовка плитки (20).JPG"/>
          <p:cNvPicPr>
            <a:picLocks noChangeAspect="1" noChangeArrowheads="1"/>
          </p:cNvPicPr>
          <p:nvPr/>
        </p:nvPicPr>
        <p:blipFill>
          <a:blip r:embed="rId4" cstate="print"/>
          <a:srcRect r="19328"/>
          <a:stretch>
            <a:fillRect/>
          </a:stretch>
        </p:blipFill>
        <p:spPr bwMode="auto">
          <a:xfrm>
            <a:off x="-32" y="156743"/>
            <a:ext cx="5169949" cy="427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214942" y="785794"/>
            <a:ext cx="3822694" cy="2000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УЧЕБНОЕ ОБОРУДОВАНИЕ КОМПЕТЕНЦИЯ «ОБЛИЦОВКА ПЛИТКОЙ»</a:t>
            </a:r>
            <a:endParaRPr lang="ru-RU" sz="28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6512" y="214290"/>
            <a:ext cx="9180512" cy="62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ЛАБОРАТОРИЯ ДИСПЕРСНЫХ МАТЕРИАЛОВ</a:t>
            </a:r>
            <a:endParaRPr lang="ru-RU" sz="24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9218" name="Picture 2" descr="C:\Users\User\Desktop\Презентация УРФО\Фото 25.04.18г\172a68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8465403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 flipV="1">
            <a:off x="0" y="0"/>
            <a:ext cx="9144001" cy="685800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034" y="142852"/>
            <a:ext cx="8286808" cy="730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b="1" dirty="0" smtClean="0">
                <a:ln w="50800"/>
                <a:solidFill>
                  <a:srgbClr val="CC0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Социальные партнеры:</a:t>
            </a:r>
            <a:endParaRPr lang="ru-RU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ОАО «Монтажное управление № 78»;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ООО «Фирма </a:t>
            </a:r>
            <a:r>
              <a:rPr lang="ru-RU" sz="2800" b="1" dirty="0" err="1" smtClean="0">
                <a:solidFill>
                  <a:srgbClr val="660033"/>
                </a:solidFill>
                <a:latin typeface="Bookman Old Style" pitchFamily="18" charset="0"/>
              </a:rPr>
              <a:t>Баскаль</a:t>
            </a: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»;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0066"/>
                </a:solidFill>
                <a:latin typeface="Bookman Old Style" pitchFamily="18" charset="0"/>
              </a:rPr>
              <a:t>ОАО Введенское дорожное ремонтно-строительное управление «</a:t>
            </a:r>
            <a:r>
              <a:rPr lang="ru-RU" sz="2800" b="1" dirty="0" err="1" smtClean="0">
                <a:solidFill>
                  <a:srgbClr val="000066"/>
                </a:solidFill>
                <a:latin typeface="Bookman Old Style" pitchFamily="18" charset="0"/>
              </a:rPr>
              <a:t>Автодорстрой</a:t>
            </a:r>
            <a:r>
              <a:rPr lang="ru-RU" sz="2800" b="1" dirty="0" smtClean="0">
                <a:solidFill>
                  <a:srgbClr val="000066"/>
                </a:solidFill>
                <a:latin typeface="Bookman Old Style" pitchFamily="18" charset="0"/>
              </a:rPr>
              <a:t>»;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ОАО «</a:t>
            </a:r>
            <a:r>
              <a:rPr lang="ru-RU" sz="2800" b="1" dirty="0" err="1" smtClean="0">
                <a:solidFill>
                  <a:srgbClr val="660033"/>
                </a:solidFill>
                <a:latin typeface="Bookman Old Style" pitchFamily="18" charset="0"/>
              </a:rPr>
              <a:t>Кургангражданпроект</a:t>
            </a: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»;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ООО «</a:t>
            </a:r>
            <a:r>
              <a:rPr lang="ru-RU" sz="2800" b="1" dirty="0" err="1" smtClean="0">
                <a:solidFill>
                  <a:srgbClr val="002060"/>
                </a:solidFill>
                <a:latin typeface="Bookman Old Style" pitchFamily="18" charset="0"/>
              </a:rPr>
              <a:t>СК-Троя</a:t>
            </a: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»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ООО «Геометрия»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Bookman Old Style" pitchFamily="18" charset="0"/>
              </a:rPr>
              <a:t>ООО «Атлант»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ООО «</a:t>
            </a:r>
            <a:r>
              <a:rPr lang="ru-RU" sz="2800" b="1" dirty="0" err="1" smtClean="0">
                <a:solidFill>
                  <a:srgbClr val="660033"/>
                </a:solidFill>
                <a:latin typeface="Bookman Old Style" pitchFamily="18" charset="0"/>
              </a:rPr>
              <a:t>Стальстроймонтаж</a:t>
            </a: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»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ЗАО «</a:t>
            </a:r>
            <a:r>
              <a:rPr lang="ru-RU" sz="2800" b="1" dirty="0" err="1" smtClean="0">
                <a:solidFill>
                  <a:srgbClr val="660033"/>
                </a:solidFill>
                <a:latin typeface="Bookman Old Style" pitchFamily="18" charset="0"/>
              </a:rPr>
              <a:t>Курганстальмост</a:t>
            </a:r>
            <a:r>
              <a:rPr lang="ru-RU" sz="2800" b="1" dirty="0" smtClean="0">
                <a:solidFill>
                  <a:srgbClr val="660033"/>
                </a:solidFill>
                <a:latin typeface="Bookman Old Style" pitchFamily="18" charset="0"/>
              </a:rPr>
              <a:t>»</a:t>
            </a: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endParaRPr lang="ru-RU" sz="1600" b="1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endParaRPr lang="ru-RU" sz="1600" b="1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endParaRPr lang="ru-RU" sz="16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marL="268288" indent="-268288">
              <a:lnSpc>
                <a:spcPct val="110000"/>
              </a:lnSpc>
              <a:buFont typeface="+mj-lt"/>
              <a:buAutoNum type="arabicPeriod"/>
            </a:pPr>
            <a:endParaRPr lang="ru-RU" sz="16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endParaRPr lang="ru-RU" dirty="0" smtClean="0">
              <a:solidFill>
                <a:srgbClr val="000099"/>
              </a:solidFill>
            </a:endParaRPr>
          </a:p>
          <a:p>
            <a:pPr>
              <a:lnSpc>
                <a:spcPct val="110000"/>
              </a:lnSpc>
            </a:pPr>
            <a:endParaRPr lang="ru-RU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Презентация УРФ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2844" y="0"/>
            <a:ext cx="900115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В рамках деловой программы </a:t>
            </a:r>
            <a:r>
              <a:rPr lang="en-US" sz="24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III </a:t>
            </a:r>
            <a:r>
              <a:rPr lang="ru-RU" sz="24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Регионального чемпионата «Молодые профессионалы» организован круглый стол «Внедрение модели дуального обучения: проблемы и решения»</a:t>
            </a:r>
            <a:endParaRPr lang="ru-RU" sz="2400" b="1" dirty="0">
              <a:ln w="50800"/>
              <a:solidFill>
                <a:srgbClr val="FFFFCC"/>
              </a:solidFill>
              <a:latin typeface="Bookman Old Style" pitchFamily="18" charset="0"/>
            </a:endParaRPr>
          </a:p>
        </p:txBody>
      </p:sp>
      <p:pic>
        <p:nvPicPr>
          <p:cNvPr id="55298" name="Picture 2" descr="C:\Users\User\Desktop\Скок Т.А. аттестация\IMG_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3"/>
            <a:ext cx="7858180" cy="5238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098" name="AutoShape 2" descr="https://www.iknews.info/images/stories/whoiswho/img/baskal_acmetelecom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3" y="4572011"/>
            <a:ext cx="8072495" cy="6429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Bookman Old Style" pitchFamily="18" charset="0"/>
              </a:rPr>
              <a:t>Научные и исследовательские проекты</a:t>
            </a:r>
            <a:endParaRPr lang="ru-RU" sz="2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714620"/>
            <a:ext cx="2643207" cy="1357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Bookman Old Style" pitchFamily="18" charset="0"/>
              </a:rPr>
              <a:t>Базовые кафедры</a:t>
            </a:r>
            <a:r>
              <a:rPr lang="en-US" sz="2000" b="1" dirty="0" smtClean="0">
                <a:solidFill>
                  <a:srgbClr val="003300"/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rgbClr val="003300"/>
                </a:solidFill>
                <a:latin typeface="Bookman Old Style" pitchFamily="18" charset="0"/>
              </a:rPr>
              <a:t>дуального обучения</a:t>
            </a:r>
            <a:endParaRPr lang="ru-RU" sz="20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2714620"/>
            <a:ext cx="2643207" cy="1357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Bookman Old Style" pitchFamily="18" charset="0"/>
              </a:rPr>
              <a:t>Научно-образовательные центры</a:t>
            </a:r>
            <a:endParaRPr lang="ru-RU" sz="20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3637" y="2714620"/>
            <a:ext cx="2643207" cy="1357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Bookman Old Style" pitchFamily="18" charset="0"/>
              </a:rPr>
              <a:t>Лаборатории</a:t>
            </a:r>
            <a:endParaRPr lang="ru-RU" sz="20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3" y="214291"/>
            <a:ext cx="7143800" cy="17859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pic>
        <p:nvPicPr>
          <p:cNvPr id="10" name="Picture 5" descr="C:\Documents and Settings\Юля\Мои документы\ReceivedFiles\Шалаевский Максим Николаевич\Эмблема Без фо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5" y="357166"/>
            <a:ext cx="1571636" cy="1571636"/>
          </a:xfrm>
          <a:prstGeom prst="rect">
            <a:avLst/>
          </a:prstGeom>
          <a:noFill/>
        </p:spPr>
      </p:pic>
      <p:sp>
        <p:nvSpPr>
          <p:cNvPr id="18" name="Левая фигурная скобка 17"/>
          <p:cNvSpPr/>
          <p:nvPr/>
        </p:nvSpPr>
        <p:spPr>
          <a:xfrm rot="16200000">
            <a:off x="4393405" y="392887"/>
            <a:ext cx="428630" cy="7786743"/>
          </a:xfrm>
          <a:prstGeom prst="leftBrace">
            <a:avLst>
              <a:gd name="adj1" fmla="val 66311"/>
              <a:gd name="adj2" fmla="val 49885"/>
            </a:avLst>
          </a:prstGeom>
          <a:ln w="57150">
            <a:solidFill>
              <a:srgbClr val="66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Выноска со стрелкой вправо 19"/>
          <p:cNvSpPr/>
          <p:nvPr/>
        </p:nvSpPr>
        <p:spPr>
          <a:xfrm rot="16200000">
            <a:off x="3929060" y="1857366"/>
            <a:ext cx="1357321" cy="8072492"/>
          </a:xfrm>
          <a:prstGeom prst="rightArrowCallout">
            <a:avLst>
              <a:gd name="adj1" fmla="val 50000"/>
              <a:gd name="adj2" fmla="val 43823"/>
              <a:gd name="adj3" fmla="val 25000"/>
              <a:gd name="adj4" fmla="val 6497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Bookman Old Style" pitchFamily="18" charset="0"/>
              </a:rPr>
              <a:t>Трансфер</a:t>
            </a: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 современных наукоемких технологий в образовательный процесс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cxnSp>
        <p:nvCxnSpPr>
          <p:cNvPr id="23" name="Прямая со стрелкой 22"/>
          <p:cNvCxnSpPr>
            <a:endCxn id="6" idx="0"/>
          </p:cNvCxnSpPr>
          <p:nvPr/>
        </p:nvCxnSpPr>
        <p:spPr>
          <a:xfrm rot="5400000">
            <a:off x="1553746" y="2053820"/>
            <a:ext cx="714380" cy="607223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6661563" y="2053820"/>
            <a:ext cx="714380" cy="607223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4179092" y="2320917"/>
            <a:ext cx="642942" cy="158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 descr="И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214290"/>
            <a:ext cx="1571636" cy="178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643174" y="555949"/>
            <a:ext cx="3071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0099"/>
                </a:solidFill>
                <a:latin typeface="Bookman Old Style" pitchFamily="18" charset="0"/>
              </a:rPr>
              <a:t>ООО</a:t>
            </a:r>
          </a:p>
          <a:p>
            <a:pPr algn="ctr"/>
            <a:r>
              <a:rPr lang="ru-RU" sz="3000" b="1" dirty="0" smtClean="0">
                <a:solidFill>
                  <a:srgbClr val="000099"/>
                </a:solidFill>
                <a:latin typeface="Bookman Old Style" pitchFamily="18" charset="0"/>
              </a:rPr>
              <a:t>«</a:t>
            </a:r>
            <a:r>
              <a:rPr lang="ru-RU" sz="3000" b="1" dirty="0" err="1" smtClean="0">
                <a:solidFill>
                  <a:srgbClr val="000099"/>
                </a:solidFill>
                <a:latin typeface="Bookman Old Style" pitchFamily="18" charset="0"/>
              </a:rPr>
              <a:t>Инвестсити</a:t>
            </a:r>
            <a:r>
              <a:rPr lang="ru-RU" sz="3000" b="1" dirty="0" smtClean="0">
                <a:solidFill>
                  <a:srgbClr val="000099"/>
                </a:solidFill>
                <a:latin typeface="Bookman Old Style" pitchFamily="18" charset="0"/>
              </a:rPr>
              <a:t>»</a:t>
            </a:r>
            <a:endParaRPr lang="ru-RU" sz="3000" dirty="0">
              <a:solidFill>
                <a:srgbClr val="000099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C:\Users\User\Desktop\Презентация УРФО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57158" y="928670"/>
            <a:ext cx="8569325" cy="145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ts val="2000"/>
              </a:spcBef>
            </a:pPr>
            <a:r>
              <a:rPr lang="ru-RU" sz="36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БЛАГОДАРЮ</a:t>
            </a:r>
          </a:p>
          <a:p>
            <a:pPr algn="ctr">
              <a:spcBef>
                <a:spcPts val="2000"/>
              </a:spcBef>
            </a:pPr>
            <a:r>
              <a:rPr lang="ru-RU" sz="36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 </a:t>
            </a:r>
            <a:r>
              <a:rPr lang="ru-RU" sz="3600" b="1" dirty="0">
                <a:ln w="50800"/>
                <a:solidFill>
                  <a:srgbClr val="FFFFCC"/>
                </a:solidFill>
                <a:latin typeface="Bookman Old Style" pitchFamily="18" charset="0"/>
              </a:rPr>
              <a:t>ЗА </a:t>
            </a:r>
            <a:r>
              <a:rPr lang="ru-RU" sz="36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ВНИМАНИЕ !</a:t>
            </a:r>
            <a:endParaRPr lang="ru-RU" sz="3600" b="1" dirty="0">
              <a:ln w="50800"/>
              <a:solidFill>
                <a:srgbClr val="FFFFCC"/>
              </a:solidFill>
              <a:latin typeface="Bookman Old Style" pitchFamily="18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004921" y="2887613"/>
            <a:ext cx="8424863" cy="204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800"/>
              </a:spcBef>
            </a:pPr>
            <a:r>
              <a:rPr lang="ru-RU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640008, г.Курган, пр. Конституции, 75</a:t>
            </a:r>
          </a:p>
          <a:p>
            <a:pPr>
              <a:spcBef>
                <a:spcPts val="800"/>
              </a:spcBef>
            </a:pPr>
            <a:r>
              <a:rPr lang="ru-RU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Тел./факс:  8(3522) 44-44-13</a:t>
            </a:r>
          </a:p>
          <a:p>
            <a:pPr>
              <a:spcBef>
                <a:spcPts val="800"/>
              </a:spcBef>
            </a:pPr>
            <a:r>
              <a:rPr lang="ru-RU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     8(3522) 44-44-13</a:t>
            </a:r>
          </a:p>
          <a:p>
            <a:pPr>
              <a:spcBef>
                <a:spcPts val="800"/>
              </a:spcBef>
            </a:pPr>
            <a:r>
              <a:rPr lang="ru-RU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</a:t>
            </a:r>
            <a:r>
              <a:rPr lang="en-US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-mail:</a:t>
            </a:r>
            <a:r>
              <a:rPr lang="ru-RU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en-US" sz="2000" b="1" dirty="0" smtClean="0">
                <a:solidFill>
                  <a:srgbClr val="CCFFCC"/>
                </a:solidFill>
                <a:latin typeface="Bookman Old Style" pitchFamily="18" charset="0"/>
              </a:rPr>
              <a:t>mail@kurgancollege.ru</a:t>
            </a:r>
            <a:endParaRPr lang="en-US" sz="2000" b="1" dirty="0" smtClean="0">
              <a:solidFill>
                <a:srgbClr val="CC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spcBef>
                <a:spcPts val="800"/>
              </a:spcBef>
            </a:pPr>
            <a:r>
              <a:rPr lang="en-US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www.kurgancollege.ru</a:t>
            </a:r>
            <a:endParaRPr lang="ru-RU" sz="2000" b="1" dirty="0" smtClean="0">
              <a:solidFill>
                <a:srgbClr val="CC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Презентация УРФО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269362" y="857232"/>
            <a:ext cx="8676967" cy="662867"/>
          </a:xfrm>
          <a:prstGeom prst="downArrowCallout">
            <a:avLst>
              <a:gd name="adj1" fmla="val 324318"/>
              <a:gd name="adj2" fmla="val 227665"/>
              <a:gd name="adj3" fmla="val 33333"/>
              <a:gd name="adj4" fmla="val 66667"/>
            </a:avLst>
          </a:prstGeom>
          <a:solidFill>
            <a:srgbClr val="0000FF"/>
          </a:solidFill>
          <a:ln>
            <a:solidFill>
              <a:srgbClr val="0000FF"/>
            </a:solidFill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CC"/>
                </a:solidFill>
                <a:effectLst/>
                <a:latin typeface="Bookman Old Style" pitchFamily="18" charset="0"/>
                <a:cs typeface="Arial" pitchFamily="34" charset="0"/>
              </a:rPr>
              <a:t>ФГОС по ТОП – 50, международные стандарты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FFCC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932368" y="1569344"/>
            <a:ext cx="7104128" cy="2998138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2420666" y="1839824"/>
            <a:ext cx="6454546" cy="2061617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2449240" y="1562360"/>
            <a:ext cx="6123288" cy="29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Ведущие предприятия – работодатели, КРОО «Союз строителей»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2310815" y="4107158"/>
            <a:ext cx="1325833" cy="397466"/>
          </a:xfrm>
          <a:prstGeom prst="rect">
            <a:avLst/>
          </a:prstGeom>
          <a:solidFill>
            <a:srgbClr val="FFFFCC">
              <a:alpha val="72157"/>
            </a:srgbClr>
          </a:solidFill>
          <a:ln w="317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Профильные ПОО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(участники сети)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7706218" y="4095729"/>
            <a:ext cx="1085811" cy="397466"/>
          </a:xfrm>
          <a:prstGeom prst="rect">
            <a:avLst/>
          </a:prstGeom>
          <a:solidFill>
            <a:srgbClr val="FFFFCC">
              <a:alpha val="72157"/>
            </a:srgbClr>
          </a:solidFill>
          <a:ln w="317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«Ведущие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колледжи»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966201" y="4084300"/>
            <a:ext cx="934052" cy="397466"/>
          </a:xfrm>
          <a:prstGeom prst="rect">
            <a:avLst/>
          </a:prstGeom>
          <a:solidFill>
            <a:srgbClr val="FFFFCC">
              <a:alpha val="72157"/>
            </a:srgbClr>
          </a:solidFill>
          <a:ln w="317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ВУЗы - партнеры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5237426" y="4090015"/>
            <a:ext cx="2173528" cy="397466"/>
          </a:xfrm>
          <a:prstGeom prst="rect">
            <a:avLst/>
          </a:prstGeom>
          <a:solidFill>
            <a:srgbClr val="FFFFCC">
              <a:alpha val="72157"/>
            </a:srgbClr>
          </a:solidFill>
          <a:ln w="317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Организации дополнительного профессионального образования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AutoShape 17"/>
          <p:cNvSpPr>
            <a:spLocks noChangeArrowheads="1"/>
          </p:cNvSpPr>
          <p:nvPr/>
        </p:nvSpPr>
        <p:spPr bwMode="auto">
          <a:xfrm>
            <a:off x="1582496" y="2700789"/>
            <a:ext cx="1555695" cy="327624"/>
          </a:xfrm>
          <a:prstGeom prst="chevron">
            <a:avLst>
              <a:gd name="adj" fmla="val 65704"/>
            </a:avLst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cs typeface="Arial" pitchFamily="34" charset="0"/>
              </a:rPr>
              <a:t>Трансляция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cs typeface="Arial" pitchFamily="34" charset="0"/>
              </a:rPr>
              <a:t>лучших практик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84584" y="1567439"/>
            <a:ext cx="1487117" cy="2937185"/>
          </a:xfrm>
          <a:prstGeom prst="rect">
            <a:avLst/>
          </a:prstGeom>
          <a:solidFill>
            <a:srgbClr val="CCFFCC"/>
          </a:solidFill>
          <a:ln w="9525">
            <a:solidFill>
              <a:srgbClr val="3399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Союз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WSR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Поставщики оборудования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МЦК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ФУМО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ОУМО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Bookman Old Style" pitchFamily="18" charset="0"/>
                <a:cs typeface="Arial" pitchFamily="34" charset="0"/>
              </a:rPr>
              <a:t>ПОО  других регионов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7842738" y="1947762"/>
            <a:ext cx="890873" cy="171431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Структурные подразделения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УМО, Цикловые комиссии, кафедры,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базовые предприятия,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базовые кафедры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5810811" y="2015700"/>
            <a:ext cx="1083906" cy="468578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Подготовка по стандартам 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WSR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5810811" y="2556660"/>
            <a:ext cx="1083906" cy="718740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Практико-ориентированная подготовка в соответствии ФГОС СПО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5810811" y="3354131"/>
            <a:ext cx="1083906" cy="397466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Подготовка по ФГОС ТОП-50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3049929" y="1840459"/>
            <a:ext cx="1826195" cy="28889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660033"/>
                </a:solidFill>
                <a:effectLst/>
                <a:latin typeface="Times New Roman" pitchFamily="18" charset="0"/>
                <a:cs typeface="Arial" pitchFamily="34" charset="0"/>
              </a:rPr>
              <a:t>Тренировочный полигон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3271536" y="3650009"/>
            <a:ext cx="1325833" cy="25587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Times New Roman" pitchFamily="18" charset="0"/>
                <a:cs typeface="Arial" pitchFamily="34" charset="0"/>
              </a:rPr>
              <a:t>МФПЦК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359529" y="6149727"/>
            <a:ext cx="8676967" cy="4476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FFFFCC"/>
                </a:solidFill>
                <a:effectLst/>
                <a:latin typeface="Bookman Old Style" pitchFamily="18" charset="0"/>
                <a:cs typeface="Arial" pitchFamily="34" charset="0"/>
              </a:rPr>
              <a:t>Конкурентоспособные кадры по области «Строительство» из ТОП – 50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rgbClr val="FFFFCC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5572059" y="2071573"/>
            <a:ext cx="207003" cy="16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Д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У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А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Л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Ь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Н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О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Е 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О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Б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У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Ч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Е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Н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И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1532" name="Text Box 28"/>
          <p:cNvSpPr txBox="1">
            <a:spLocks noChangeArrowheads="1"/>
          </p:cNvSpPr>
          <p:nvPr/>
        </p:nvSpPr>
        <p:spPr bwMode="auto">
          <a:xfrm>
            <a:off x="6883922" y="1863951"/>
            <a:ext cx="207003" cy="198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ЭЛЕКТРОН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Н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О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Е 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О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Б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У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Ч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Е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Н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И</a:t>
            </a:r>
          </a:p>
          <a:p>
            <a:pPr marL="0" marR="2540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cs typeface="Arial" pitchFamily="34" charset="0"/>
              </a:rPr>
              <a:t>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21533" name="AutoShape 29"/>
          <p:cNvSpPr>
            <a:spLocks noChangeArrowheads="1"/>
          </p:cNvSpPr>
          <p:nvPr/>
        </p:nvSpPr>
        <p:spPr bwMode="auto">
          <a:xfrm flipV="1">
            <a:off x="2486704" y="5823373"/>
            <a:ext cx="4501355" cy="314925"/>
          </a:xfrm>
          <a:prstGeom prst="triangle">
            <a:avLst>
              <a:gd name="adj" fmla="val 50421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3176924" y="1987128"/>
            <a:ext cx="1506166" cy="1737168"/>
            <a:chOff x="6475" y="3818"/>
            <a:chExt cx="2180" cy="2555"/>
          </a:xfrm>
        </p:grpSpPr>
        <p:sp>
          <p:nvSpPr>
            <p:cNvPr id="21535" name="Oval 31"/>
            <p:cNvSpPr>
              <a:spLocks noChangeArrowheads="1"/>
            </p:cNvSpPr>
            <p:nvPr/>
          </p:nvSpPr>
          <p:spPr bwMode="auto">
            <a:xfrm>
              <a:off x="6475" y="3996"/>
              <a:ext cx="2180" cy="217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36" name="Oval 32"/>
            <p:cNvSpPr>
              <a:spLocks noChangeArrowheads="1"/>
            </p:cNvSpPr>
            <p:nvPr/>
          </p:nvSpPr>
          <p:spPr bwMode="auto">
            <a:xfrm>
              <a:off x="6936" y="4447"/>
              <a:ext cx="1266" cy="125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21537" name="AutoShape 33"/>
            <p:cNvCxnSpPr>
              <a:cxnSpLocks noChangeShapeType="1"/>
            </p:cNvCxnSpPr>
            <p:nvPr/>
          </p:nvCxnSpPr>
          <p:spPr bwMode="auto">
            <a:xfrm>
              <a:off x="7572" y="3818"/>
              <a:ext cx="0" cy="62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38" name="AutoShape 34"/>
            <p:cNvCxnSpPr>
              <a:cxnSpLocks noChangeShapeType="1"/>
            </p:cNvCxnSpPr>
            <p:nvPr/>
          </p:nvCxnSpPr>
          <p:spPr bwMode="auto">
            <a:xfrm>
              <a:off x="7572" y="6166"/>
              <a:ext cx="0" cy="20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39" name="AutoShape 35"/>
            <p:cNvCxnSpPr>
              <a:cxnSpLocks noChangeShapeType="1"/>
            </p:cNvCxnSpPr>
            <p:nvPr/>
          </p:nvCxnSpPr>
          <p:spPr bwMode="auto">
            <a:xfrm flipH="1">
              <a:off x="6885" y="4901"/>
              <a:ext cx="687" cy="10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40" name="AutoShape 36"/>
            <p:cNvCxnSpPr>
              <a:cxnSpLocks noChangeShapeType="1"/>
            </p:cNvCxnSpPr>
            <p:nvPr/>
          </p:nvCxnSpPr>
          <p:spPr bwMode="auto">
            <a:xfrm flipH="1" flipV="1">
              <a:off x="7572" y="4901"/>
              <a:ext cx="630" cy="106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41" name="AutoShape 37"/>
            <p:cNvCxnSpPr>
              <a:cxnSpLocks noChangeShapeType="1"/>
            </p:cNvCxnSpPr>
            <p:nvPr/>
          </p:nvCxnSpPr>
          <p:spPr bwMode="auto">
            <a:xfrm flipH="1">
              <a:off x="8162" y="4660"/>
              <a:ext cx="397" cy="24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42" name="AutoShape 38"/>
            <p:cNvCxnSpPr>
              <a:cxnSpLocks noChangeShapeType="1"/>
            </p:cNvCxnSpPr>
            <p:nvPr/>
          </p:nvCxnSpPr>
          <p:spPr bwMode="auto">
            <a:xfrm>
              <a:off x="6551" y="4693"/>
              <a:ext cx="428" cy="20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43" name="AutoShape 39"/>
            <p:cNvCxnSpPr>
              <a:cxnSpLocks noChangeShapeType="1"/>
            </p:cNvCxnSpPr>
            <p:nvPr/>
          </p:nvCxnSpPr>
          <p:spPr bwMode="auto">
            <a:xfrm>
              <a:off x="6963" y="4901"/>
              <a:ext cx="119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1544" name="Text Box 40"/>
            <p:cNvSpPr txBox="1">
              <a:spLocks noChangeArrowheads="1"/>
            </p:cNvSpPr>
            <p:nvPr/>
          </p:nvSpPr>
          <p:spPr bwMode="auto">
            <a:xfrm>
              <a:off x="7140" y="4533"/>
              <a:ext cx="856" cy="384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НМЛ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5" name="Text Box 41"/>
            <p:cNvSpPr txBox="1">
              <a:spLocks noChangeArrowheads="1"/>
            </p:cNvSpPr>
            <p:nvPr/>
          </p:nvSpPr>
          <p:spPr bwMode="auto">
            <a:xfrm>
              <a:off x="6833" y="4945"/>
              <a:ext cx="710" cy="31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Times New Roman" pitchFamily="18" charset="0"/>
                  <a:cs typeface="Arial" pitchFamily="34" charset="0"/>
                </a:rPr>
                <a:t>РКЦ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6" name="Text Box 42"/>
            <p:cNvSpPr txBox="1">
              <a:spLocks noChangeArrowheads="1"/>
            </p:cNvSpPr>
            <p:nvPr/>
          </p:nvSpPr>
          <p:spPr bwMode="auto">
            <a:xfrm>
              <a:off x="7599" y="4945"/>
              <a:ext cx="710" cy="31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Times New Roman" pitchFamily="18" charset="0"/>
                  <a:cs typeface="Arial" pitchFamily="34" charset="0"/>
                </a:rPr>
                <a:t>СЦК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7" name="Text Box 43"/>
            <p:cNvSpPr txBox="1">
              <a:spLocks noChangeArrowheads="1"/>
            </p:cNvSpPr>
            <p:nvPr/>
          </p:nvSpPr>
          <p:spPr bwMode="auto">
            <a:xfrm>
              <a:off x="7189" y="5260"/>
              <a:ext cx="710" cy="31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Times New Roman" pitchFamily="18" charset="0"/>
                  <a:cs typeface="Arial" pitchFamily="34" charset="0"/>
                </a:rPr>
                <a:t>УМЦ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8" name="Text Box 44"/>
            <p:cNvSpPr txBox="1">
              <a:spLocks noChangeArrowheads="1"/>
            </p:cNvSpPr>
            <p:nvPr/>
          </p:nvSpPr>
          <p:spPr bwMode="auto">
            <a:xfrm>
              <a:off x="6900" y="5677"/>
              <a:ext cx="1326" cy="516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6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cs typeface="Arial" pitchFamily="34" charset="0"/>
                </a:rPr>
                <a:t>Информационно-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6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cs typeface="Arial" pitchFamily="34" charset="0"/>
                </a:rPr>
                <a:t>методические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6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cs typeface="Arial" pitchFamily="34" charset="0"/>
                </a:rPr>
                <a:t>ресурсы</a:t>
              </a:r>
              <a:endPara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549" name="Rectangle 45"/>
          <p:cNvSpPr>
            <a:spLocks noChangeArrowheads="1"/>
          </p:cNvSpPr>
          <p:nvPr/>
        </p:nvSpPr>
        <p:spPr bwMode="auto">
          <a:xfrm>
            <a:off x="4643087" y="2550945"/>
            <a:ext cx="912463" cy="30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Адаптация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50" name="AutoShape 46"/>
          <p:cNvSpPr>
            <a:spLocks noChangeArrowheads="1"/>
          </p:cNvSpPr>
          <p:nvPr/>
        </p:nvSpPr>
        <p:spPr bwMode="auto">
          <a:xfrm>
            <a:off x="4723094" y="2760472"/>
            <a:ext cx="881984" cy="157463"/>
          </a:xfrm>
          <a:prstGeom prst="chevron">
            <a:avLst>
              <a:gd name="adj" fmla="val 77115"/>
            </a:avLst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51" name="Rectangle 47"/>
          <p:cNvSpPr>
            <a:spLocks noChangeArrowheads="1"/>
          </p:cNvSpPr>
          <p:nvPr/>
        </p:nvSpPr>
        <p:spPr bwMode="auto">
          <a:xfrm>
            <a:off x="4641182" y="2911585"/>
            <a:ext cx="912463" cy="30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Внедрение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552" name="AutoShape 48"/>
          <p:cNvCxnSpPr>
            <a:cxnSpLocks noChangeShapeType="1"/>
          </p:cNvCxnSpPr>
          <p:nvPr/>
        </p:nvCxnSpPr>
        <p:spPr bwMode="auto">
          <a:xfrm flipH="1">
            <a:off x="3242327" y="3909060"/>
            <a:ext cx="271770" cy="203812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21553" name="AutoShape 49"/>
          <p:cNvCxnSpPr>
            <a:cxnSpLocks noChangeShapeType="1"/>
          </p:cNvCxnSpPr>
          <p:nvPr/>
        </p:nvCxnSpPr>
        <p:spPr bwMode="auto">
          <a:xfrm>
            <a:off x="7756381" y="3905885"/>
            <a:ext cx="277485" cy="175241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</p:cxnSp>
      <p:sp>
        <p:nvSpPr>
          <p:cNvPr id="21554" name="Rectangle 50"/>
          <p:cNvSpPr>
            <a:spLocks noChangeArrowheads="1"/>
          </p:cNvSpPr>
          <p:nvPr/>
        </p:nvSpPr>
        <p:spPr bwMode="auto">
          <a:xfrm>
            <a:off x="2212393" y="3890012"/>
            <a:ext cx="912463" cy="30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cs typeface="Arial" pitchFamily="34" charset="0"/>
              </a:rPr>
              <a:t>Трансляция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55" name="Rectangle 51"/>
          <p:cNvSpPr>
            <a:spLocks noChangeArrowheads="1"/>
          </p:cNvSpPr>
          <p:nvPr/>
        </p:nvSpPr>
        <p:spPr bwMode="auto">
          <a:xfrm>
            <a:off x="8028152" y="3867155"/>
            <a:ext cx="912463" cy="30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cs typeface="Arial" pitchFamily="34" charset="0"/>
              </a:rPr>
              <a:t>Трансфер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556" name="AutoShape 52"/>
          <p:cNvCxnSpPr>
            <a:cxnSpLocks noChangeShapeType="1"/>
          </p:cNvCxnSpPr>
          <p:nvPr/>
        </p:nvCxnSpPr>
        <p:spPr bwMode="auto">
          <a:xfrm>
            <a:off x="4716109" y="1941413"/>
            <a:ext cx="1640147" cy="0"/>
          </a:xfrm>
          <a:prstGeom prst="straightConnector1">
            <a:avLst/>
          </a:prstGeom>
          <a:noFill/>
          <a:ln w="3175">
            <a:solidFill>
              <a:srgbClr val="002060"/>
            </a:solidFill>
            <a:round/>
            <a:headEnd/>
            <a:tailEnd/>
          </a:ln>
        </p:spPr>
      </p:cxnSp>
      <p:cxnSp>
        <p:nvCxnSpPr>
          <p:cNvPr id="21557" name="AutoShape 53"/>
          <p:cNvCxnSpPr>
            <a:cxnSpLocks noChangeShapeType="1"/>
          </p:cNvCxnSpPr>
          <p:nvPr/>
        </p:nvCxnSpPr>
        <p:spPr bwMode="auto">
          <a:xfrm>
            <a:off x="4262101" y="3830329"/>
            <a:ext cx="2094156" cy="0"/>
          </a:xfrm>
          <a:prstGeom prst="straightConnector1">
            <a:avLst/>
          </a:prstGeom>
          <a:noFill/>
          <a:ln w="3175">
            <a:solidFill>
              <a:srgbClr val="002060"/>
            </a:solidFill>
            <a:round/>
            <a:headEnd/>
            <a:tailEnd/>
          </a:ln>
        </p:spPr>
      </p:cxnSp>
      <p:cxnSp>
        <p:nvCxnSpPr>
          <p:cNvPr id="21558" name="AutoShape 54"/>
          <p:cNvCxnSpPr>
            <a:cxnSpLocks noChangeShapeType="1"/>
          </p:cNvCxnSpPr>
          <p:nvPr/>
        </p:nvCxnSpPr>
        <p:spPr bwMode="auto">
          <a:xfrm>
            <a:off x="6356256" y="1941413"/>
            <a:ext cx="0" cy="74287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21559" name="AutoShape 55"/>
          <p:cNvCxnSpPr>
            <a:cxnSpLocks noChangeShapeType="1"/>
          </p:cNvCxnSpPr>
          <p:nvPr/>
        </p:nvCxnSpPr>
        <p:spPr bwMode="auto">
          <a:xfrm flipV="1">
            <a:off x="6356256" y="3751597"/>
            <a:ext cx="0" cy="67303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21560" name="AutoShape 56"/>
          <p:cNvCxnSpPr>
            <a:cxnSpLocks noChangeShapeType="1"/>
          </p:cNvCxnSpPr>
          <p:nvPr/>
        </p:nvCxnSpPr>
        <p:spPr bwMode="auto">
          <a:xfrm>
            <a:off x="6356256" y="2484278"/>
            <a:ext cx="0" cy="66668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21561" name="AutoShape 57"/>
          <p:cNvCxnSpPr>
            <a:cxnSpLocks noChangeShapeType="1"/>
          </p:cNvCxnSpPr>
          <p:nvPr/>
        </p:nvCxnSpPr>
        <p:spPr bwMode="auto">
          <a:xfrm flipV="1">
            <a:off x="6356256" y="3275400"/>
            <a:ext cx="0" cy="78731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</p:cxnSp>
      <p:cxnSp>
        <p:nvCxnSpPr>
          <p:cNvPr id="21562" name="AutoShape 58"/>
          <p:cNvCxnSpPr>
            <a:cxnSpLocks noChangeShapeType="1"/>
          </p:cNvCxnSpPr>
          <p:nvPr/>
        </p:nvCxnSpPr>
        <p:spPr bwMode="auto">
          <a:xfrm>
            <a:off x="4457039" y="3909060"/>
            <a:ext cx="0" cy="175241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1563" name="AutoShape 59"/>
          <p:cNvCxnSpPr>
            <a:cxnSpLocks noChangeShapeType="1"/>
          </p:cNvCxnSpPr>
          <p:nvPr/>
        </p:nvCxnSpPr>
        <p:spPr bwMode="auto">
          <a:xfrm>
            <a:off x="6302918" y="3897631"/>
            <a:ext cx="0" cy="196193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1564" name="Text Box 60"/>
          <p:cNvSpPr txBox="1">
            <a:spLocks noChangeArrowheads="1"/>
          </p:cNvSpPr>
          <p:nvPr/>
        </p:nvSpPr>
        <p:spPr bwMode="auto">
          <a:xfrm>
            <a:off x="3060088" y="2777615"/>
            <a:ext cx="617833" cy="462864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Кадро-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вые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ресур-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сы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65" name="Text Box 61"/>
          <p:cNvSpPr txBox="1">
            <a:spLocks noChangeArrowheads="1"/>
          </p:cNvSpPr>
          <p:nvPr/>
        </p:nvSpPr>
        <p:spPr bwMode="auto">
          <a:xfrm>
            <a:off x="3909688" y="2224592"/>
            <a:ext cx="650852" cy="25968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Помещения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66" name="Text Box 62"/>
          <p:cNvSpPr txBox="1">
            <a:spLocks noChangeArrowheads="1"/>
          </p:cNvSpPr>
          <p:nvPr/>
        </p:nvSpPr>
        <p:spPr bwMode="auto">
          <a:xfrm>
            <a:off x="3364877" y="2224592"/>
            <a:ext cx="602594" cy="33778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Оборудова-ние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67" name="Text Box 63"/>
          <p:cNvSpPr txBox="1">
            <a:spLocks noChangeArrowheads="1"/>
          </p:cNvSpPr>
          <p:nvPr/>
        </p:nvSpPr>
        <p:spPr bwMode="auto">
          <a:xfrm>
            <a:off x="4211302" y="2691900"/>
            <a:ext cx="586719" cy="58286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Управ-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ленчес-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кие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 ресурсы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568" name="AutoShape 64"/>
          <p:cNvCxnSpPr>
            <a:cxnSpLocks noChangeShapeType="1"/>
          </p:cNvCxnSpPr>
          <p:nvPr/>
        </p:nvCxnSpPr>
        <p:spPr bwMode="auto">
          <a:xfrm>
            <a:off x="4560540" y="1725537"/>
            <a:ext cx="0" cy="215876"/>
          </a:xfrm>
          <a:prstGeom prst="straightConnector1">
            <a:avLst/>
          </a:prstGeom>
          <a:noFill/>
          <a:ln w="9525">
            <a:solidFill>
              <a:srgbClr val="00206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1569" name="AutoShape 65"/>
          <p:cNvSpPr>
            <a:spLocks noChangeArrowheads="1"/>
          </p:cNvSpPr>
          <p:nvPr/>
        </p:nvSpPr>
        <p:spPr bwMode="auto">
          <a:xfrm flipH="1">
            <a:off x="7087750" y="2751583"/>
            <a:ext cx="713715" cy="157463"/>
          </a:xfrm>
          <a:prstGeom prst="chevron">
            <a:avLst>
              <a:gd name="adj" fmla="val 65739"/>
            </a:avLst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70" name="Rectangle 66"/>
          <p:cNvSpPr>
            <a:spLocks noChangeArrowheads="1"/>
          </p:cNvSpPr>
          <p:nvPr/>
        </p:nvSpPr>
        <p:spPr bwMode="auto">
          <a:xfrm>
            <a:off x="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normalizeH="0" baseline="0" dirty="0" smtClean="0">
                <a:ln w="50800"/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СХЕМА СТРУКТУРНО-ФУНКЦИОНАЛЬНОЙ МОДЕЛИ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normalizeH="0" baseline="0" dirty="0" smtClean="0">
                <a:ln w="50800"/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СЕТЕВОГО ВЗАИМОДЕЙСТВИЯ</a:t>
            </a:r>
            <a:endParaRPr kumimoji="0" lang="ru-RU" sz="2200" b="1" i="0" u="none" strike="noStrike" normalizeH="0" baseline="0" dirty="0" smtClean="0">
              <a:ln w="50800"/>
              <a:solidFill>
                <a:srgbClr val="C00000"/>
              </a:solidFill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70" name="AutoShape 29"/>
          <p:cNvSpPr>
            <a:spLocks noChangeArrowheads="1"/>
          </p:cNvSpPr>
          <p:nvPr/>
        </p:nvSpPr>
        <p:spPr bwMode="auto">
          <a:xfrm>
            <a:off x="2428860" y="4572008"/>
            <a:ext cx="4501355" cy="529239"/>
          </a:xfrm>
          <a:prstGeom prst="triangle">
            <a:avLst>
              <a:gd name="adj" fmla="val 51217"/>
            </a:avLst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142844" y="5072074"/>
            <a:ext cx="8858312" cy="78581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99860" y="5236063"/>
            <a:ext cx="2111935" cy="444451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Arial" pitchFamily="34" charset="0"/>
              </a:rPr>
              <a:t>Внедрение и трансляция лучших практик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894718" y="5236063"/>
            <a:ext cx="2038278" cy="444451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Arial" pitchFamily="34" charset="0"/>
              </a:rPr>
              <a:t>Организация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Arial" pitchFamily="34" charset="0"/>
              </a:rPr>
              <a:t>сервисно-сетевого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Arial" pitchFamily="34" charset="0"/>
              </a:rPr>
              <a:t> взаимодействия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844196" y="5236063"/>
            <a:ext cx="3806055" cy="444451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Arial" pitchFamily="34" charset="0"/>
              </a:rPr>
              <a:t>Обеспечение массовой подготовки по специальностям и профессиям из перечня ТОП – 50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500430" y="4770499"/>
            <a:ext cx="2463078" cy="44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FFFFCC"/>
                </a:solidFill>
                <a:effectLst/>
                <a:latin typeface="Bookman Old Style" pitchFamily="18" charset="0"/>
                <a:cs typeface="Arial" pitchFamily="34" charset="0"/>
              </a:rPr>
              <a:t>СПЕЦИФИЧЕСКИЕ ФУНКЦИИ «ВЕДУЩЕГО КОЛЛЕДЖА»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FFCC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Презентация УРФО\14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57388" y="132740"/>
            <a:ext cx="7429520" cy="4653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all" normalizeH="0" dirty="0" smtClean="0">
                <a:ln w="50800"/>
                <a:solidFill>
                  <a:srgbClr val="CCFFCC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Программа модернизации системы профессионального образования</a:t>
            </a:r>
            <a:endParaRPr kumimoji="0" lang="ru-RU" sz="2300" b="1" i="0" u="none" strike="noStrike" cap="all" normalizeH="0" dirty="0" smtClean="0">
              <a:ln w="50800"/>
              <a:solidFill>
                <a:srgbClr val="CCFFCC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strike="noStrike" cap="all" normalizeH="0" dirty="0" smtClean="0">
                <a:ln w="50800"/>
                <a:solidFill>
                  <a:srgbClr val="CCFFCC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Курганской области</a:t>
            </a:r>
            <a:endParaRPr kumimoji="0" lang="en-US" sz="2300" b="1" i="0" strike="noStrike" cap="all" normalizeH="0" dirty="0" smtClean="0">
              <a:ln w="50800"/>
              <a:solidFill>
                <a:srgbClr val="CCFFCC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300" b="1" i="0" strike="noStrike" cap="all" normalizeH="0" dirty="0" smtClean="0">
              <a:ln w="50800"/>
              <a:solidFill>
                <a:srgbClr val="CCFFCC"/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strike="noStrike" cap="all" normalizeH="0" dirty="0" smtClean="0">
                <a:ln w="50800"/>
                <a:solidFill>
                  <a:srgbClr val="CCFFCC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на основе развития инновационной </a:t>
            </a:r>
            <a:r>
              <a:rPr kumimoji="0" lang="ru-RU" sz="2300" b="1" i="0" u="none" strike="noStrike" cap="all" normalizeH="0" dirty="0" smtClean="0">
                <a:ln w="50800"/>
                <a:solidFill>
                  <a:srgbClr val="CCFFCC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сети распространения лучших практик  подготовки кадров по перечню наиболее востребованных, новых и перспективных профессий и специальностей СПО</a:t>
            </a:r>
            <a:endParaRPr kumimoji="0" lang="ru-RU" sz="2300" b="1" i="0" u="none" strike="noStrike" cap="all" normalizeH="0" dirty="0" smtClean="0">
              <a:ln w="50800"/>
              <a:solidFill>
                <a:srgbClr val="CCFFCC"/>
              </a:solidFill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48260"/>
            <a:ext cx="817240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ПАРТНЕРЫ СЕТИ </a:t>
            </a:r>
            <a:endParaRPr lang="ru-RU" sz="28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Рисунок SmartArt 2"/>
          <p:cNvGraphicFramePr>
            <a:graphicFrameLocks/>
          </p:cNvGraphicFramePr>
          <p:nvPr/>
        </p:nvGraphicFramePr>
        <p:xfrm>
          <a:off x="357158" y="642918"/>
          <a:ext cx="8501122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42976" y="773652"/>
            <a:ext cx="7143800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ru-RU" sz="1600" b="1" dirty="0" smtClean="0">
                <a:ln w="50800"/>
                <a:solidFill>
                  <a:srgbClr val="000099"/>
                </a:solidFill>
                <a:latin typeface="Arial Black" pitchFamily="34" charset="0"/>
                <a:cs typeface="Times New Roman" pitchFamily="18" charset="0"/>
              </a:rPr>
              <a:t>ГАПОУ  МО «МЦК – Техникум имени С.П. Королева»</a:t>
            </a:r>
            <a:endParaRPr lang="ru-RU" sz="1600" b="1" dirty="0">
              <a:ln w="50800"/>
              <a:solidFill>
                <a:srgbClr val="000099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1928802"/>
            <a:ext cx="7500990" cy="628325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139986"/>
              <a:satOff val="-3739"/>
              <a:lumOff val="-882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1142976" y="2357430"/>
            <a:ext cx="750099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ru-RU" sz="1600" b="1" dirty="0" smtClean="0">
                <a:ln w="50800"/>
                <a:solidFill>
                  <a:srgbClr val="000099"/>
                </a:solidFill>
                <a:latin typeface="Arial Black" pitchFamily="34" charset="0"/>
                <a:ea typeface="Calibri"/>
                <a:cs typeface="Times New Roman" pitchFamily="18" charset="0"/>
              </a:rPr>
              <a:t>ГАПОУ ТО «Тюменский техникум строительной индустрии и городского хозяйства» (окружное УМО)</a:t>
            </a:r>
            <a:endParaRPr lang="ru-RU" sz="1600" b="1" dirty="0">
              <a:ln w="50800"/>
              <a:solidFill>
                <a:srgbClr val="000099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5786" y="1500174"/>
            <a:ext cx="8358214" cy="628325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20744" tIns="48260" rIns="48260" bIns="48260" numCol="1" spcCol="1270" anchor="ctr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 defTabSz="8445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ln w="50800"/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ГБПОУ МО «</a:t>
            </a:r>
            <a:r>
              <a:rPr lang="ru-RU" sz="1600" b="1" kern="1200" dirty="0" err="1" smtClean="0">
                <a:ln w="50800"/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Сергиево-Пасадский</a:t>
            </a:r>
            <a:r>
              <a:rPr lang="ru-RU" sz="1600" b="1" kern="1200" dirty="0" smtClean="0">
                <a:ln w="50800"/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колледж» (ФУМО в системе СПО по УГС 08.00.00 Техника и технологии  строительства)</a:t>
            </a:r>
            <a:endParaRPr lang="ru-RU" sz="1600" b="1" kern="1200" dirty="0">
              <a:ln w="50800"/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3214686"/>
            <a:ext cx="728667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ГБПОУ «Курганский государственный колледж»</a:t>
            </a:r>
          </a:p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ru-RU" sz="16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(Региональное учебно-методическое объединение)</a:t>
            </a:r>
            <a:endParaRPr lang="ru-RU" sz="1600" b="1" dirty="0">
              <a:ln w="50800"/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2910" y="4100823"/>
            <a:ext cx="8715436" cy="614061"/>
            <a:chOff x="1202983" y="3069489"/>
            <a:chExt cx="6665722" cy="614061"/>
          </a:xfrm>
          <a:noFill/>
          <a:scene3d>
            <a:camera prst="orthographicFront"/>
            <a:lightRig rig="flat" dir="t"/>
          </a:scene3d>
        </p:grpSpPr>
        <p:sp>
          <p:nvSpPr>
            <p:cNvPr id="17" name="Прямоугольник 16"/>
            <p:cNvSpPr/>
            <p:nvPr/>
          </p:nvSpPr>
          <p:spPr>
            <a:xfrm>
              <a:off x="1202983" y="3069489"/>
              <a:ext cx="6392537" cy="614061"/>
            </a:xfrm>
            <a:prstGeom prst="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4">
                <a:hueOff val="503950"/>
                <a:satOff val="-13460"/>
                <a:lumOff val="-317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1312257" y="3069489"/>
              <a:ext cx="6556448" cy="61406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7411" tIns="48260" rIns="48260" bIns="48260" numCol="1" spcCol="1270" anchor="ctr" anchorCtr="0"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ln w="50800"/>
                  <a:solidFill>
                    <a:srgbClr val="000099"/>
                  </a:solidFill>
                  <a:latin typeface="Arial Black" pitchFamily="34" charset="0"/>
                  <a:ea typeface="Calibri"/>
                  <a:cs typeface="Times New Roman" pitchFamily="18" charset="0"/>
                </a:rPr>
                <a:t>ГАОУ ДПО «Институт развития образования и социальных технологий»</a:t>
              </a:r>
              <a:endParaRPr lang="ru-RU" sz="1600" b="1" kern="1200" dirty="0">
                <a:ln w="50800"/>
                <a:solidFill>
                  <a:srgbClr val="000099"/>
                </a:solidFill>
                <a:latin typeface="Arial Black" pitchFamily="34" charset="0"/>
                <a:cs typeface="Times New Roman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214414" y="4987365"/>
            <a:ext cx="821537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ru-RU" sz="1600" b="1" dirty="0" smtClean="0">
                <a:ln w="50800"/>
                <a:solidFill>
                  <a:srgbClr val="C00000"/>
                </a:solidFill>
                <a:latin typeface="Arial Black" pitchFamily="34" charset="0"/>
                <a:ea typeface="Calibri"/>
                <a:cs typeface="Times New Roman" pitchFamily="18" charset="0"/>
              </a:rPr>
              <a:t>Курганская региональная общественная организация «Союз строителей». Базовые предприятия.</a:t>
            </a:r>
            <a:endParaRPr lang="ru-RU" sz="1600" b="1" dirty="0">
              <a:ln w="50800"/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14446" y="5947966"/>
            <a:ext cx="8072462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ru-RU" sz="1600" b="1" dirty="0" smtClean="0">
                <a:ln w="50800"/>
                <a:solidFill>
                  <a:srgbClr val="000099"/>
                </a:solidFill>
                <a:latin typeface="Arial Black" pitchFamily="34" charset="0"/>
                <a:ea typeface="Times New Roman"/>
                <a:cs typeface="Times New Roman" pitchFamily="18" charset="0"/>
              </a:rPr>
              <a:t>ФГБОУ ВО  «КГСХА имени Т.С. Мальцева», </a:t>
            </a:r>
            <a:r>
              <a:rPr lang="ru-RU" sz="1600" b="1" dirty="0" smtClean="0">
                <a:ln w="50800"/>
                <a:solidFill>
                  <a:srgbClr val="000099"/>
                </a:solidFill>
                <a:latin typeface="Arial Black" pitchFamily="34" charset="0"/>
                <a:cs typeface="Times New Roman" pitchFamily="18" charset="0"/>
              </a:rPr>
              <a:t>ФГБОУ ВО «КГУ».</a:t>
            </a:r>
            <a:endParaRPr lang="ru-RU" sz="1600" b="1" dirty="0">
              <a:ln w="50800"/>
              <a:solidFill>
                <a:srgbClr val="000099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56" name="Прямоугольник 55"/>
          <p:cNvSpPr/>
          <p:nvPr/>
        </p:nvSpPr>
        <p:spPr>
          <a:xfrm>
            <a:off x="571472" y="71414"/>
            <a:ext cx="8172400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Состав участников сети из числа образовательных организаций, реализующих программы СПО  области подготовки «Строительство»</a:t>
            </a:r>
            <a:endParaRPr lang="ru-RU" sz="22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285852" y="3500438"/>
            <a:ext cx="6929486" cy="714380"/>
          </a:xfrm>
          <a:prstGeom prst="snip2DiagRect">
            <a:avLst>
              <a:gd name="adj1" fmla="val 0"/>
              <a:gd name="adj2" fmla="val 8648"/>
            </a:avLst>
          </a:prstGeom>
          <a:solidFill>
            <a:srgbClr val="CCFFC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ГБПОУ «Курганский техникум строительных технологий и городского хозяйства»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285852" y="4357694"/>
            <a:ext cx="6929486" cy="714380"/>
          </a:xfrm>
          <a:prstGeom prst="snip2DiagRect">
            <a:avLst>
              <a:gd name="adj1" fmla="val 0"/>
              <a:gd name="adj2" fmla="val 10106"/>
            </a:avLst>
          </a:prstGeom>
          <a:solidFill>
            <a:srgbClr val="CCFFC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ГБПОУ «</a:t>
            </a:r>
            <a:r>
              <a:rPr lang="ru-RU" b="1" dirty="0" err="1" smtClean="0">
                <a:solidFill>
                  <a:srgbClr val="000099"/>
                </a:solidFill>
                <a:latin typeface="Bookman Old Style" pitchFamily="18" charset="0"/>
              </a:rPr>
              <a:t>Шадринский</a:t>
            </a:r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 политехнический колледж»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285852" y="5143512"/>
            <a:ext cx="6929486" cy="714380"/>
          </a:xfrm>
          <a:prstGeom prst="snip2DiagRect">
            <a:avLst>
              <a:gd name="adj1" fmla="val 0"/>
              <a:gd name="adj2" fmla="val 8648"/>
            </a:avLst>
          </a:prstGeom>
          <a:solidFill>
            <a:srgbClr val="CCFFC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ГБПОУ «Шумихинский аграрно-строительный колледж»</a:t>
            </a:r>
          </a:p>
          <a:p>
            <a:pPr algn="ctr"/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285852" y="6000768"/>
            <a:ext cx="6929486" cy="714380"/>
          </a:xfrm>
          <a:prstGeom prst="snip2DiagRect">
            <a:avLst>
              <a:gd name="adj1" fmla="val 0"/>
              <a:gd name="adj2" fmla="val 11564"/>
            </a:avLst>
          </a:prstGeom>
          <a:solidFill>
            <a:srgbClr val="CCFFC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ГБПОУ «</a:t>
            </a:r>
            <a:r>
              <a:rPr lang="ru-RU" b="1" dirty="0" err="1" smtClean="0">
                <a:solidFill>
                  <a:srgbClr val="000099"/>
                </a:solidFill>
                <a:latin typeface="Bookman Old Style" pitchFamily="18" charset="0"/>
              </a:rPr>
              <a:t>Катайский</a:t>
            </a:r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 профессионально-педагогический техникум»</a:t>
            </a:r>
          </a:p>
          <a:p>
            <a:pPr algn="ctr"/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1142976" y="1285860"/>
            <a:ext cx="7215238" cy="928694"/>
          </a:xfrm>
          <a:prstGeom prst="rect">
            <a:avLst/>
          </a:prstGeom>
          <a:solidFill>
            <a:srgbClr val="0000FF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b="1" dirty="0" smtClean="0">
              <a:latin typeface="Bookman Old Style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8" name="Левая фигурная скобка 17"/>
          <p:cNvSpPr/>
          <p:nvPr/>
        </p:nvSpPr>
        <p:spPr>
          <a:xfrm rot="16200000">
            <a:off x="4536279" y="-1250187"/>
            <a:ext cx="428630" cy="7215237"/>
          </a:xfrm>
          <a:prstGeom prst="leftBrace">
            <a:avLst>
              <a:gd name="adj1" fmla="val 49579"/>
              <a:gd name="adj2" fmla="val 50258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42976" y="1283699"/>
            <a:ext cx="7411003" cy="13388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n w="50800"/>
                <a:solidFill>
                  <a:srgbClr val="CCFFCC"/>
                </a:solidFill>
                <a:latin typeface="Bookman Old Style" pitchFamily="18" charset="0"/>
              </a:rPr>
              <a:t>ГБПОУ «КУРГАНСКИЙ ГОСУДАРСТВЕННЫЙ КОЛЛЕДЖ» - </a:t>
            </a:r>
            <a:endParaRPr lang="en-US" b="1" dirty="0" smtClean="0">
              <a:ln w="50800"/>
              <a:solidFill>
                <a:srgbClr val="CCFFCC"/>
              </a:solidFill>
              <a:latin typeface="Bookman Old Style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ln w="50800"/>
                <a:solidFill>
                  <a:srgbClr val="CCFFCC"/>
                </a:solidFill>
                <a:latin typeface="Bookman Old Style" pitchFamily="18" charset="0"/>
              </a:rPr>
              <a:t>ВЕДУЩИЙ КОЛЛЕДЖ </a:t>
            </a:r>
          </a:p>
          <a:p>
            <a:pPr algn="ctr">
              <a:lnSpc>
                <a:spcPct val="150000"/>
              </a:lnSpc>
            </a:pPr>
            <a:endParaRPr lang="ru-RU" b="1" dirty="0">
              <a:ln w="50800"/>
              <a:solidFill>
                <a:srgbClr val="CCFFCC"/>
              </a:solidFill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1285852" y="2643182"/>
            <a:ext cx="6929486" cy="714380"/>
          </a:xfrm>
          <a:prstGeom prst="snip2DiagRect">
            <a:avLst>
              <a:gd name="adj1" fmla="val 0"/>
              <a:gd name="adj2" fmla="val 8648"/>
            </a:avLst>
          </a:prstGeom>
          <a:solidFill>
            <a:srgbClr val="CCFFC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БПОУ</a:t>
            </a:r>
            <a:r>
              <a:rPr lang="en-US" b="1" dirty="0" smtClean="0">
                <a:solidFill>
                  <a:srgbClr val="000099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Омской области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«Омский колледж транспортного строительства»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7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"/>
            <a:ext cx="9144000" cy="6858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2844" y="-24"/>
            <a:ext cx="8929718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Тренинги по компетенциям «Геодезия», </a:t>
            </a:r>
          </a:p>
          <a:p>
            <a:pPr algn="ctr"/>
            <a:r>
              <a:rPr lang="ru-RU" sz="22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« «</a:t>
            </a:r>
            <a:r>
              <a:rPr lang="ru-RU" sz="2200" b="1" dirty="0" smtClean="0">
                <a:ln w="50800"/>
                <a:solidFill>
                  <a:srgbClr val="C00000"/>
                </a:solidFill>
                <a:latin typeface="Bookman Old Style" pitchFamily="18" charset="0"/>
              </a:rPr>
              <a:t>Облицовка плиткой» для образовательных организаций Курганской области</a:t>
            </a:r>
            <a:endParaRPr lang="ru-RU" sz="2200" b="1" dirty="0">
              <a:ln w="50800"/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25604" name="Picture 4" descr="https://kurgancollege.ru/upload/iblock/b5c/b5ce8266b415a6b6db96f86ebb08f8a3.jpg"/>
          <p:cNvPicPr>
            <a:picLocks noChangeAspect="1" noChangeArrowheads="1"/>
          </p:cNvPicPr>
          <p:nvPr/>
        </p:nvPicPr>
        <p:blipFill>
          <a:blip r:embed="rId3" cstate="print"/>
          <a:srcRect b="6382"/>
          <a:stretch>
            <a:fillRect/>
          </a:stretch>
        </p:blipFill>
        <p:spPr bwMode="auto">
          <a:xfrm flipH="1">
            <a:off x="3714744" y="1785926"/>
            <a:ext cx="5268553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C:\Users\User\Documents\ReceivedFiles\Матасова Людмила Александровна\Данил Матвеев Облицовка плитк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142984"/>
            <a:ext cx="3571900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Презентация УРФ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-32" y="55883"/>
            <a:ext cx="9215502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dirty="0" smtClean="0">
                <a:ln w="50800"/>
                <a:solidFill>
                  <a:srgbClr val="FFFFCC"/>
                </a:solidFill>
                <a:latin typeface="Bookman Old Style" pitchFamily="18" charset="0"/>
              </a:rPr>
              <a:t>Участие в круглом столе «Подготовка рабочих и специалистов на основе ФГОС СПО по специальности 08.02.02 Строительство и эксплуатация инженерных сооружений, г. Омск</a:t>
            </a:r>
            <a:endParaRPr lang="ru-RU" sz="2200" b="1" dirty="0">
              <a:ln w="50800"/>
              <a:solidFill>
                <a:srgbClr val="FFFFCC"/>
              </a:solidFill>
              <a:latin typeface="Bookman Old Style" pitchFamily="18" charset="0"/>
            </a:endParaRPr>
          </a:p>
        </p:txBody>
      </p:sp>
      <p:pic>
        <p:nvPicPr>
          <p:cNvPr id="54274" name="Picture 2" descr="C:\Users\User\Documents\ReceivedFiles\Таранова Наталья Федоровна\20180123_134603.jpg"/>
          <p:cNvPicPr>
            <a:picLocks noChangeAspect="1" noChangeArrowheads="1"/>
          </p:cNvPicPr>
          <p:nvPr/>
        </p:nvPicPr>
        <p:blipFill>
          <a:blip r:embed="rId3" cstate="print"/>
          <a:srcRect l="10962" t="13448" r="22064" b="7177"/>
          <a:stretch>
            <a:fillRect/>
          </a:stretch>
        </p:blipFill>
        <p:spPr bwMode="auto">
          <a:xfrm>
            <a:off x="71406" y="1523987"/>
            <a:ext cx="6500858" cy="4333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3" name="Picture 1" descr="C:\Users\User\Desktop\124.tif"/>
          <p:cNvPicPr>
            <a:picLocks noChangeAspect="1" noChangeArrowheads="1"/>
          </p:cNvPicPr>
          <p:nvPr/>
        </p:nvPicPr>
        <p:blipFill>
          <a:blip r:embed="rId4" cstate="print"/>
          <a:srcRect r="10063" b="56917"/>
          <a:stretch>
            <a:fillRect/>
          </a:stretch>
        </p:blipFill>
        <p:spPr bwMode="auto">
          <a:xfrm>
            <a:off x="4357686" y="3643314"/>
            <a:ext cx="4754637" cy="31303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Презентация УРФО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AutoShape 2" descr="https://www.iknews.info/images/stories/whoiswho/img/baskal_acmetelecom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2143116"/>
            <a:ext cx="1785950" cy="1143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3300"/>
                </a:solidFill>
                <a:latin typeface="Bookman Old Style" pitchFamily="18" charset="0"/>
              </a:rPr>
              <a:t>Базовые кафедры</a:t>
            </a:r>
            <a:endParaRPr lang="ru-RU" sz="17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143116"/>
            <a:ext cx="1785950" cy="1143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err="1" smtClean="0">
                <a:solidFill>
                  <a:srgbClr val="003300"/>
                </a:solidFill>
                <a:latin typeface="Bookman Old Style" pitchFamily="18" charset="0"/>
              </a:rPr>
              <a:t>Образова</a:t>
            </a:r>
            <a:r>
              <a:rPr lang="ru-RU" sz="1700" b="1" dirty="0" smtClean="0">
                <a:solidFill>
                  <a:srgbClr val="003300"/>
                </a:solidFill>
                <a:latin typeface="Bookman Old Style" pitchFamily="18" charset="0"/>
              </a:rPr>
              <a:t>-</a:t>
            </a:r>
          </a:p>
          <a:p>
            <a:pPr algn="ctr"/>
            <a:r>
              <a:rPr lang="ru-RU" sz="1700" b="1" dirty="0" smtClean="0">
                <a:solidFill>
                  <a:srgbClr val="003300"/>
                </a:solidFill>
                <a:latin typeface="Bookman Old Style" pitchFamily="18" charset="0"/>
              </a:rPr>
              <a:t>тельные центры</a:t>
            </a:r>
            <a:endParaRPr lang="ru-RU" sz="17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2143116"/>
            <a:ext cx="1785950" cy="1143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3300"/>
                </a:solidFill>
                <a:latin typeface="Bookman Old Style" pitchFamily="18" charset="0"/>
              </a:rPr>
              <a:t>Лаборатории</a:t>
            </a:r>
            <a:endParaRPr lang="ru-RU" sz="17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214290"/>
            <a:ext cx="6500858" cy="15001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pic>
        <p:nvPicPr>
          <p:cNvPr id="10" name="Picture 5" descr="C:\Documents and Settings\Юля\Мои документы\ReceivedFiles\Шалаевский Максим Николаевич\Эмблема Без фо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85728"/>
            <a:ext cx="1357322" cy="1357322"/>
          </a:xfrm>
          <a:prstGeom prst="rect">
            <a:avLst/>
          </a:prstGeom>
          <a:noFill/>
        </p:spPr>
      </p:pic>
      <p:sp>
        <p:nvSpPr>
          <p:cNvPr id="18" name="Левая фигурная скобка 17"/>
          <p:cNvSpPr/>
          <p:nvPr/>
        </p:nvSpPr>
        <p:spPr>
          <a:xfrm rot="16200000">
            <a:off x="5143503" y="142853"/>
            <a:ext cx="357192" cy="6643734"/>
          </a:xfrm>
          <a:prstGeom prst="leftBrace">
            <a:avLst>
              <a:gd name="adj1" fmla="val 66311"/>
              <a:gd name="adj2" fmla="val 49885"/>
            </a:avLst>
          </a:prstGeom>
          <a:ln w="57150">
            <a:solidFill>
              <a:srgbClr val="66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Выноска со стрелкой вправо 19"/>
          <p:cNvSpPr/>
          <p:nvPr/>
        </p:nvSpPr>
        <p:spPr>
          <a:xfrm>
            <a:off x="214282" y="142852"/>
            <a:ext cx="1357321" cy="6572296"/>
          </a:xfrm>
          <a:prstGeom prst="rightArrowCallout">
            <a:avLst>
              <a:gd name="adj1" fmla="val 155675"/>
              <a:gd name="adj2" fmla="val 115814"/>
              <a:gd name="adj3" fmla="val 25000"/>
              <a:gd name="adj4" fmla="val 6497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endParaRPr lang="ru-RU" sz="2400" b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Bookman Old Style" pitchFamily="18" charset="0"/>
              </a:rPr>
              <a:t>Трансфер</a:t>
            </a: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 современных наукоемких технологий в образовательный процесс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357166"/>
            <a:ext cx="4071966" cy="114300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  <a:latin typeface="Bookman Old Style" pitchFamily="18" charset="0"/>
              </a:rPr>
              <a:t>Научно-методическая лаборатория ГБПОУ «Курганский государственный колледж»</a:t>
            </a:r>
            <a:endParaRPr lang="ru-RU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 rot="5400000" flipV="1">
            <a:off x="4822031" y="1821643"/>
            <a:ext cx="1000135" cy="7215238"/>
          </a:xfrm>
          <a:prstGeom prst="rightArrowCallout">
            <a:avLst>
              <a:gd name="adj1" fmla="val 121111"/>
              <a:gd name="adj2" fmla="val 120162"/>
              <a:gd name="adj3" fmla="val 25000"/>
              <a:gd name="adj4" fmla="val 6497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Трансляция и масштабирование лучших практик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15206" y="2143116"/>
            <a:ext cx="1785950" cy="1143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3300"/>
                </a:solidFill>
                <a:latin typeface="Bookman Old Style" pitchFamily="18" charset="0"/>
              </a:rPr>
              <a:t>Проектные группы</a:t>
            </a:r>
            <a:endParaRPr lang="ru-RU" sz="1700" b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14480" y="5929330"/>
            <a:ext cx="7215238" cy="7858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РЕЗУЛЬТАТ: СОЦИАЛЬНО-ЗНАЧИМЫЙ ПРОДУКТ</a:t>
            </a:r>
            <a:endParaRPr lang="ru-RU" sz="20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33" name="Левая фигурная скобка 32"/>
          <p:cNvSpPr/>
          <p:nvPr/>
        </p:nvSpPr>
        <p:spPr>
          <a:xfrm rot="5400000" flipV="1">
            <a:off x="5143503" y="-1357347"/>
            <a:ext cx="357192" cy="6643734"/>
          </a:xfrm>
          <a:prstGeom prst="leftBrace">
            <a:avLst>
              <a:gd name="adj1" fmla="val 66311"/>
              <a:gd name="adj2" fmla="val 49885"/>
            </a:avLst>
          </a:prstGeom>
          <a:ln w="57150">
            <a:solidFill>
              <a:srgbClr val="66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Выноска со стрелкой вправо 33"/>
          <p:cNvSpPr/>
          <p:nvPr/>
        </p:nvSpPr>
        <p:spPr>
          <a:xfrm rot="5400000" flipV="1">
            <a:off x="4750597" y="678638"/>
            <a:ext cx="1143006" cy="7215238"/>
          </a:xfrm>
          <a:prstGeom prst="rightArrowCallout">
            <a:avLst>
              <a:gd name="adj1" fmla="val 121111"/>
              <a:gd name="adj2" fmla="val 120162"/>
              <a:gd name="adj3" fmla="val 25000"/>
              <a:gd name="adj4" fmla="val 6497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Bookman Old Style" pitchFamily="18" charset="0"/>
              </a:rPr>
              <a:t>Научные, исследовательские, практико-ориентированные социальные проекты</a:t>
            </a:r>
            <a:endParaRPr lang="ru-RU" sz="20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3525</TotalTime>
  <Words>969</Words>
  <Application>Microsoft Office PowerPoint</Application>
  <PresentationFormat>Экран (4:3)</PresentationFormat>
  <Paragraphs>217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KSC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User</cp:lastModifiedBy>
  <cp:revision>544</cp:revision>
  <dcterms:created xsi:type="dcterms:W3CDTF">2014-04-19T04:03:28Z</dcterms:created>
  <dcterms:modified xsi:type="dcterms:W3CDTF">2018-05-08T11:10:50Z</dcterms:modified>
</cp:coreProperties>
</file>