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32EA9-4404-4EC3-8BFA-89AFA04434F3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037F3-CB42-44CF-AA21-C7B59F5D1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92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Основные элементы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1B792-F137-4B70-BC31-AA31F0369F6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365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AC8C-FD96-40E5-9F10-59978B0CB771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E47A-792C-4B41-AB86-6D890C7A4F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92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AC8C-FD96-40E5-9F10-59978B0CB771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E47A-792C-4B41-AB86-6D890C7A4F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53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AC8C-FD96-40E5-9F10-59978B0CB771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E47A-792C-4B41-AB86-6D890C7A4F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09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AC8C-FD96-40E5-9F10-59978B0CB771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E47A-792C-4B41-AB86-6D890C7A4F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41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AC8C-FD96-40E5-9F10-59978B0CB771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E47A-792C-4B41-AB86-6D890C7A4F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956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AC8C-FD96-40E5-9F10-59978B0CB771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E47A-792C-4B41-AB86-6D890C7A4F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00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AC8C-FD96-40E5-9F10-59978B0CB771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E47A-792C-4B41-AB86-6D890C7A4F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69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AC8C-FD96-40E5-9F10-59978B0CB771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E47A-792C-4B41-AB86-6D890C7A4F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14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AC8C-FD96-40E5-9F10-59978B0CB771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E47A-792C-4B41-AB86-6D890C7A4F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98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AC8C-FD96-40E5-9F10-59978B0CB771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E47A-792C-4B41-AB86-6D890C7A4F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253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AC8C-FD96-40E5-9F10-59978B0CB771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E47A-792C-4B41-AB86-6D890C7A4F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57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CAC8C-FD96-40E5-9F10-59978B0CB771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1E47A-792C-4B41-AB86-6D890C7A4F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26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165370"/>
            <a:ext cx="11890373" cy="664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43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Широкоэкранный</PresentationFormat>
  <Paragraphs>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PC_110_PIJACKOVA</dc:creator>
  <cp:lastModifiedBy>PC_110_PIJACKOVA</cp:lastModifiedBy>
  <cp:revision>1</cp:revision>
  <dcterms:created xsi:type="dcterms:W3CDTF">2020-01-14T09:00:29Z</dcterms:created>
  <dcterms:modified xsi:type="dcterms:W3CDTF">2020-01-14T09:00:42Z</dcterms:modified>
</cp:coreProperties>
</file>